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80" r:id="rId3"/>
    <p:sldId id="276" r:id="rId4"/>
    <p:sldId id="281" r:id="rId5"/>
    <p:sldId id="273" r:id="rId6"/>
    <p:sldId id="279" r:id="rId7"/>
    <p:sldId id="286" r:id="rId8"/>
    <p:sldId id="278" r:id="rId9"/>
    <p:sldId id="277" r:id="rId10"/>
    <p:sldId id="282" r:id="rId11"/>
    <p:sldId id="283" r:id="rId12"/>
    <p:sldId id="284" r:id="rId1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8D8"/>
    <a:srgbClr val="FFF0C1"/>
    <a:srgbClr val="9BBB59"/>
    <a:srgbClr val="547C55"/>
    <a:srgbClr val="429D33"/>
    <a:srgbClr val="7CB070"/>
    <a:srgbClr val="3FB020"/>
    <a:srgbClr val="4A865E"/>
    <a:srgbClr val="4A8F41"/>
    <a:srgbClr val="4C8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723" autoAdjust="0"/>
    <p:restoredTop sz="66989" autoAdjust="0"/>
  </p:normalViewPr>
  <p:slideViewPr>
    <p:cSldViewPr>
      <p:cViewPr varScale="1">
        <p:scale>
          <a:sx n="85" d="100"/>
          <a:sy n="85" d="100"/>
        </p:scale>
        <p:origin x="-20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08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8C7BDA-C41E-4C3D-ADD6-D3D733BEFAE5}" type="doc">
      <dgm:prSet loTypeId="urn:microsoft.com/office/officeart/2005/8/layout/target1" loCatId="relationship" qsTypeId="urn:microsoft.com/office/officeart/2005/8/quickstyle/simple1" qsCatId="simple" csTypeId="urn:microsoft.com/office/officeart/2005/8/colors/accent2_5" csCatId="accent2" phldr="1"/>
      <dgm:spPr/>
    </dgm:pt>
    <dgm:pt modelId="{D4C0AEA9-244A-4AF0-9E72-0EFC873DDE27}">
      <dgm:prSet phldrT="[Texto]" custT="1"/>
      <dgm:spPr/>
      <dgm:t>
        <a:bodyPr/>
        <a:lstStyle/>
        <a:p>
          <a:r>
            <a:rPr lang="es-ES" sz="1400" dirty="0" smtClean="0"/>
            <a:t>Familias</a:t>
          </a:r>
          <a:endParaRPr lang="es-ES" sz="1400" dirty="0"/>
        </a:p>
      </dgm:t>
    </dgm:pt>
    <dgm:pt modelId="{3D2171A9-29B9-4DB8-92E3-E28F8B53B107}" type="parTrans" cxnId="{5A93D421-D5D2-4079-87E0-73161CA8DF05}">
      <dgm:prSet/>
      <dgm:spPr/>
      <dgm:t>
        <a:bodyPr/>
        <a:lstStyle/>
        <a:p>
          <a:endParaRPr lang="es-ES"/>
        </a:p>
      </dgm:t>
    </dgm:pt>
    <dgm:pt modelId="{CFD47891-6FFE-49A3-8F57-715AC6F6D223}" type="sibTrans" cxnId="{5A93D421-D5D2-4079-87E0-73161CA8DF05}">
      <dgm:prSet/>
      <dgm:spPr/>
      <dgm:t>
        <a:bodyPr/>
        <a:lstStyle/>
        <a:p>
          <a:endParaRPr lang="es-ES"/>
        </a:p>
      </dgm:t>
    </dgm:pt>
    <dgm:pt modelId="{6EEE0348-5515-45F0-B01F-343FB36DEAEA}">
      <dgm:prSet phldrT="[Texto]" custT="1"/>
      <dgm:spPr/>
      <dgm:t>
        <a:bodyPr/>
        <a:lstStyle/>
        <a:p>
          <a:r>
            <a:rPr lang="es-ES" sz="1400" dirty="0" smtClean="0"/>
            <a:t>Estado</a:t>
          </a:r>
          <a:endParaRPr lang="es-ES" sz="1400" dirty="0"/>
        </a:p>
      </dgm:t>
    </dgm:pt>
    <dgm:pt modelId="{E15FD73E-287F-4618-B7F4-6C5B6E2F12FF}" type="parTrans" cxnId="{9698D9B9-F62F-42A0-8C3B-750D7388197E}">
      <dgm:prSet/>
      <dgm:spPr/>
      <dgm:t>
        <a:bodyPr/>
        <a:lstStyle/>
        <a:p>
          <a:endParaRPr lang="es-ES"/>
        </a:p>
      </dgm:t>
    </dgm:pt>
    <dgm:pt modelId="{C6D6EEBF-577D-421F-8CD0-5BEEBA888AFC}" type="sibTrans" cxnId="{9698D9B9-F62F-42A0-8C3B-750D7388197E}">
      <dgm:prSet/>
      <dgm:spPr/>
      <dgm:t>
        <a:bodyPr/>
        <a:lstStyle/>
        <a:p>
          <a:endParaRPr lang="es-ES"/>
        </a:p>
      </dgm:t>
    </dgm:pt>
    <dgm:pt modelId="{574FCCEC-0DC0-4DB7-9002-F71E1DE2A5E1}">
      <dgm:prSet phldrT="[Texto]" custT="1"/>
      <dgm:spPr/>
      <dgm:t>
        <a:bodyPr/>
        <a:lstStyle/>
        <a:p>
          <a:r>
            <a:rPr lang="es-ES" sz="1400" dirty="0" smtClean="0"/>
            <a:t>Empresas</a:t>
          </a:r>
          <a:endParaRPr lang="es-ES" sz="1400" dirty="0"/>
        </a:p>
      </dgm:t>
    </dgm:pt>
    <dgm:pt modelId="{A2AE5197-8447-42A4-9D98-58EBB1680181}" type="parTrans" cxnId="{2F25B248-9626-4B1D-A778-01626D2F54D0}">
      <dgm:prSet/>
      <dgm:spPr/>
      <dgm:t>
        <a:bodyPr/>
        <a:lstStyle/>
        <a:p>
          <a:endParaRPr lang="es-ES"/>
        </a:p>
      </dgm:t>
    </dgm:pt>
    <dgm:pt modelId="{54E61141-2CFC-4D27-A409-EE620546D8CE}" type="sibTrans" cxnId="{2F25B248-9626-4B1D-A778-01626D2F54D0}">
      <dgm:prSet/>
      <dgm:spPr/>
      <dgm:t>
        <a:bodyPr/>
        <a:lstStyle/>
        <a:p>
          <a:endParaRPr lang="es-ES"/>
        </a:p>
      </dgm:t>
    </dgm:pt>
    <dgm:pt modelId="{258E60DD-B9FB-4457-A8A0-7E17D72E392C}" type="pres">
      <dgm:prSet presAssocID="{B98C7BDA-C41E-4C3D-ADD6-D3D733BEFAE5}" presName="composite" presStyleCnt="0">
        <dgm:presLayoutVars>
          <dgm:chMax val="5"/>
          <dgm:dir/>
          <dgm:resizeHandles val="exact"/>
        </dgm:presLayoutVars>
      </dgm:prSet>
      <dgm:spPr/>
    </dgm:pt>
    <dgm:pt modelId="{E994D051-ED40-4084-A77D-8207F90BE53C}" type="pres">
      <dgm:prSet presAssocID="{D4C0AEA9-244A-4AF0-9E72-0EFC873DDE27}" presName="circle1" presStyleLbl="lnNode1" presStyleIdx="0" presStyleCnt="3"/>
      <dgm:spPr/>
    </dgm:pt>
    <dgm:pt modelId="{330E8849-4009-4B35-B3BA-8B8507D2E226}" type="pres">
      <dgm:prSet presAssocID="{D4C0AEA9-244A-4AF0-9E72-0EFC873DDE27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CB32CE-A1C1-4149-A3C2-A49D1B6FDDBD}" type="pres">
      <dgm:prSet presAssocID="{D4C0AEA9-244A-4AF0-9E72-0EFC873DDE27}" presName="line1" presStyleLbl="callout" presStyleIdx="0" presStyleCnt="6"/>
      <dgm:spPr/>
    </dgm:pt>
    <dgm:pt modelId="{214B60FF-15BF-4990-97CB-F008B8588C38}" type="pres">
      <dgm:prSet presAssocID="{D4C0AEA9-244A-4AF0-9E72-0EFC873DDE27}" presName="d1" presStyleLbl="callout" presStyleIdx="1" presStyleCnt="6"/>
      <dgm:spPr/>
    </dgm:pt>
    <dgm:pt modelId="{2D6AF4C5-F7C7-4FD9-B8BB-38CE64FAE5E0}" type="pres">
      <dgm:prSet presAssocID="{6EEE0348-5515-45F0-B01F-343FB36DEAEA}" presName="circle2" presStyleLbl="lnNode1" presStyleIdx="1" presStyleCnt="3"/>
      <dgm:spPr/>
    </dgm:pt>
    <dgm:pt modelId="{97932ABA-B12B-47F6-BE2B-6C30816CD147}" type="pres">
      <dgm:prSet presAssocID="{6EEE0348-5515-45F0-B01F-343FB36DEAEA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424530-1F98-4676-B89A-A3EE579F2772}" type="pres">
      <dgm:prSet presAssocID="{6EEE0348-5515-45F0-B01F-343FB36DEAEA}" presName="line2" presStyleLbl="callout" presStyleIdx="2" presStyleCnt="6"/>
      <dgm:spPr/>
    </dgm:pt>
    <dgm:pt modelId="{8C9D0164-D5A0-4FA0-B0E2-B5787059E15E}" type="pres">
      <dgm:prSet presAssocID="{6EEE0348-5515-45F0-B01F-343FB36DEAEA}" presName="d2" presStyleLbl="callout" presStyleIdx="3" presStyleCnt="6"/>
      <dgm:spPr/>
    </dgm:pt>
    <dgm:pt modelId="{6DB1326D-AE32-4BBC-92AE-1B931E305B7C}" type="pres">
      <dgm:prSet presAssocID="{574FCCEC-0DC0-4DB7-9002-F71E1DE2A5E1}" presName="circle3" presStyleLbl="lnNode1" presStyleIdx="2" presStyleCnt="3"/>
      <dgm:spPr/>
    </dgm:pt>
    <dgm:pt modelId="{905D1E01-D2A2-4857-88F0-BF27EAD5EAE3}" type="pres">
      <dgm:prSet presAssocID="{574FCCEC-0DC0-4DB7-9002-F71E1DE2A5E1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A6D68E-A0D5-45C7-8CDF-A589DC5E93ED}" type="pres">
      <dgm:prSet presAssocID="{574FCCEC-0DC0-4DB7-9002-F71E1DE2A5E1}" presName="line3" presStyleLbl="callout" presStyleIdx="4" presStyleCnt="6"/>
      <dgm:spPr/>
    </dgm:pt>
    <dgm:pt modelId="{53FF4BE4-4457-4CDF-A07F-2D4AA0BE161C}" type="pres">
      <dgm:prSet presAssocID="{574FCCEC-0DC0-4DB7-9002-F71E1DE2A5E1}" presName="d3" presStyleLbl="callout" presStyleIdx="5" presStyleCnt="6"/>
      <dgm:spPr/>
    </dgm:pt>
  </dgm:ptLst>
  <dgm:cxnLst>
    <dgm:cxn modelId="{2F25B248-9626-4B1D-A778-01626D2F54D0}" srcId="{B98C7BDA-C41E-4C3D-ADD6-D3D733BEFAE5}" destId="{574FCCEC-0DC0-4DB7-9002-F71E1DE2A5E1}" srcOrd="2" destOrd="0" parTransId="{A2AE5197-8447-42A4-9D98-58EBB1680181}" sibTransId="{54E61141-2CFC-4D27-A409-EE620546D8CE}"/>
    <dgm:cxn modelId="{E612D70D-E030-499D-82F6-8C76DC1F8FF2}" type="presOf" srcId="{B98C7BDA-C41E-4C3D-ADD6-D3D733BEFAE5}" destId="{258E60DD-B9FB-4457-A8A0-7E17D72E392C}" srcOrd="0" destOrd="0" presId="urn:microsoft.com/office/officeart/2005/8/layout/target1"/>
    <dgm:cxn modelId="{137A717A-ED8D-4FB7-96E0-A5BE96C89BEB}" type="presOf" srcId="{6EEE0348-5515-45F0-B01F-343FB36DEAEA}" destId="{97932ABA-B12B-47F6-BE2B-6C30816CD147}" srcOrd="0" destOrd="0" presId="urn:microsoft.com/office/officeart/2005/8/layout/target1"/>
    <dgm:cxn modelId="{9698D9B9-F62F-42A0-8C3B-750D7388197E}" srcId="{B98C7BDA-C41E-4C3D-ADD6-D3D733BEFAE5}" destId="{6EEE0348-5515-45F0-B01F-343FB36DEAEA}" srcOrd="1" destOrd="0" parTransId="{E15FD73E-287F-4618-B7F4-6C5B6E2F12FF}" sibTransId="{C6D6EEBF-577D-421F-8CD0-5BEEBA888AFC}"/>
    <dgm:cxn modelId="{2AD8112A-9A95-4FEA-9F0C-63703A71BEA4}" type="presOf" srcId="{D4C0AEA9-244A-4AF0-9E72-0EFC873DDE27}" destId="{330E8849-4009-4B35-B3BA-8B8507D2E226}" srcOrd="0" destOrd="0" presId="urn:microsoft.com/office/officeart/2005/8/layout/target1"/>
    <dgm:cxn modelId="{75347C09-D64A-459B-B4C2-4D2741A82E27}" type="presOf" srcId="{574FCCEC-0DC0-4DB7-9002-F71E1DE2A5E1}" destId="{905D1E01-D2A2-4857-88F0-BF27EAD5EAE3}" srcOrd="0" destOrd="0" presId="urn:microsoft.com/office/officeart/2005/8/layout/target1"/>
    <dgm:cxn modelId="{5A93D421-D5D2-4079-87E0-73161CA8DF05}" srcId="{B98C7BDA-C41E-4C3D-ADD6-D3D733BEFAE5}" destId="{D4C0AEA9-244A-4AF0-9E72-0EFC873DDE27}" srcOrd="0" destOrd="0" parTransId="{3D2171A9-29B9-4DB8-92E3-E28F8B53B107}" sibTransId="{CFD47891-6FFE-49A3-8F57-715AC6F6D223}"/>
    <dgm:cxn modelId="{B463BF60-A460-437F-AAF0-42426EDC34E9}" type="presParOf" srcId="{258E60DD-B9FB-4457-A8A0-7E17D72E392C}" destId="{E994D051-ED40-4084-A77D-8207F90BE53C}" srcOrd="0" destOrd="0" presId="urn:microsoft.com/office/officeart/2005/8/layout/target1"/>
    <dgm:cxn modelId="{BA5FFE56-C5F5-49CE-8F3A-15338F599FA3}" type="presParOf" srcId="{258E60DD-B9FB-4457-A8A0-7E17D72E392C}" destId="{330E8849-4009-4B35-B3BA-8B8507D2E226}" srcOrd="1" destOrd="0" presId="urn:microsoft.com/office/officeart/2005/8/layout/target1"/>
    <dgm:cxn modelId="{BF39AE0A-0B56-4692-BBAA-86470F20893D}" type="presParOf" srcId="{258E60DD-B9FB-4457-A8A0-7E17D72E392C}" destId="{C1CB32CE-A1C1-4149-A3C2-A49D1B6FDDBD}" srcOrd="2" destOrd="0" presId="urn:microsoft.com/office/officeart/2005/8/layout/target1"/>
    <dgm:cxn modelId="{97D40503-392B-4B42-85AA-7306E400FBFF}" type="presParOf" srcId="{258E60DD-B9FB-4457-A8A0-7E17D72E392C}" destId="{214B60FF-15BF-4990-97CB-F008B8588C38}" srcOrd="3" destOrd="0" presId="urn:microsoft.com/office/officeart/2005/8/layout/target1"/>
    <dgm:cxn modelId="{E607C574-CD69-44D6-89A3-412F805C5E6A}" type="presParOf" srcId="{258E60DD-B9FB-4457-A8A0-7E17D72E392C}" destId="{2D6AF4C5-F7C7-4FD9-B8BB-38CE64FAE5E0}" srcOrd="4" destOrd="0" presId="urn:microsoft.com/office/officeart/2005/8/layout/target1"/>
    <dgm:cxn modelId="{310833FA-35EB-4F09-AB1D-83E828A4ACE5}" type="presParOf" srcId="{258E60DD-B9FB-4457-A8A0-7E17D72E392C}" destId="{97932ABA-B12B-47F6-BE2B-6C30816CD147}" srcOrd="5" destOrd="0" presId="urn:microsoft.com/office/officeart/2005/8/layout/target1"/>
    <dgm:cxn modelId="{77E12DD4-D727-426E-8A3B-F2E75A51E915}" type="presParOf" srcId="{258E60DD-B9FB-4457-A8A0-7E17D72E392C}" destId="{E9424530-1F98-4676-B89A-A3EE579F2772}" srcOrd="6" destOrd="0" presId="urn:microsoft.com/office/officeart/2005/8/layout/target1"/>
    <dgm:cxn modelId="{EB87604B-F09D-40E5-BB48-3ADD12BB9513}" type="presParOf" srcId="{258E60DD-B9FB-4457-A8A0-7E17D72E392C}" destId="{8C9D0164-D5A0-4FA0-B0E2-B5787059E15E}" srcOrd="7" destOrd="0" presId="urn:microsoft.com/office/officeart/2005/8/layout/target1"/>
    <dgm:cxn modelId="{095AF1EA-7B08-4E9E-B5C0-CBCD5EC9B727}" type="presParOf" srcId="{258E60DD-B9FB-4457-A8A0-7E17D72E392C}" destId="{6DB1326D-AE32-4BBC-92AE-1B931E305B7C}" srcOrd="8" destOrd="0" presId="urn:microsoft.com/office/officeart/2005/8/layout/target1"/>
    <dgm:cxn modelId="{AB89F43B-8A44-43CA-86D8-48B8283D2FDB}" type="presParOf" srcId="{258E60DD-B9FB-4457-A8A0-7E17D72E392C}" destId="{905D1E01-D2A2-4857-88F0-BF27EAD5EAE3}" srcOrd="9" destOrd="0" presId="urn:microsoft.com/office/officeart/2005/8/layout/target1"/>
    <dgm:cxn modelId="{EEAE5D54-CA66-4B13-8D04-4D071309ECF1}" type="presParOf" srcId="{258E60DD-B9FB-4457-A8A0-7E17D72E392C}" destId="{A5A6D68E-A0D5-45C7-8CDF-A589DC5E93ED}" srcOrd="10" destOrd="0" presId="urn:microsoft.com/office/officeart/2005/8/layout/target1"/>
    <dgm:cxn modelId="{D5CDB8D6-2F9B-4D7F-B520-FAE0F8AC5927}" type="presParOf" srcId="{258E60DD-B9FB-4457-A8A0-7E17D72E392C}" destId="{53FF4BE4-4457-4CDF-A07F-2D4AA0BE161C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3F596F8-CE48-4C92-9DFD-5EB60200A810}" type="doc">
      <dgm:prSet loTypeId="urn:microsoft.com/office/officeart/2005/8/layout/hierarchy2" loCatId="hierarchy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B0F1FA8-7478-432F-9FC0-FD4BA0240AA0}">
      <dgm:prSet phldrT="[Texto]" custT="1"/>
      <dgm:spPr/>
      <dgm:t>
        <a:bodyPr/>
        <a:lstStyle/>
        <a:p>
          <a:pPr algn="ctr"/>
          <a:r>
            <a:rPr lang="es-ES" sz="1600" b="1" dirty="0" smtClean="0"/>
            <a:t>Diferenciación de productos</a:t>
          </a:r>
          <a:endParaRPr lang="es-ES" sz="1600" b="1" dirty="0"/>
        </a:p>
      </dgm:t>
    </dgm:pt>
    <dgm:pt modelId="{2763663C-23C3-4FDD-B78D-58EBB64D8A65}" type="parTrans" cxnId="{8BDAA814-2FD3-423B-B265-C9C2EA86CC96}">
      <dgm:prSet/>
      <dgm:spPr/>
      <dgm:t>
        <a:bodyPr/>
        <a:lstStyle/>
        <a:p>
          <a:endParaRPr lang="es-ES"/>
        </a:p>
      </dgm:t>
    </dgm:pt>
    <dgm:pt modelId="{EEA5FD32-08E7-4BED-B528-BA8DEA786AF4}" type="sibTrans" cxnId="{8BDAA814-2FD3-423B-B265-C9C2EA86CC96}">
      <dgm:prSet/>
      <dgm:spPr/>
      <dgm:t>
        <a:bodyPr/>
        <a:lstStyle/>
        <a:p>
          <a:endParaRPr lang="es-ES"/>
        </a:p>
      </dgm:t>
    </dgm:pt>
    <dgm:pt modelId="{F2B865EB-49B4-4176-BC7F-8A19B2CBF32D}">
      <dgm:prSet phldrT="[Texto]" custT="1"/>
      <dgm:spPr/>
      <dgm:t>
        <a:bodyPr/>
        <a:lstStyle/>
        <a:p>
          <a:pPr algn="ctr"/>
          <a:r>
            <a:rPr lang="es-ES" sz="1600" b="1" dirty="0" smtClean="0"/>
            <a:t>Liderazgo en costes</a:t>
          </a:r>
          <a:endParaRPr lang="es-ES" sz="1600" b="1" dirty="0"/>
        </a:p>
      </dgm:t>
    </dgm:pt>
    <dgm:pt modelId="{1311FDD3-D636-4631-9BFF-B4DD623650EF}" type="parTrans" cxnId="{C8838070-9DF4-4419-838A-37D200391C7E}">
      <dgm:prSet/>
      <dgm:spPr/>
      <dgm:t>
        <a:bodyPr/>
        <a:lstStyle/>
        <a:p>
          <a:endParaRPr lang="es-ES"/>
        </a:p>
      </dgm:t>
    </dgm:pt>
    <dgm:pt modelId="{3469E4DA-2D50-4DD9-8652-32A78B954ACF}" type="sibTrans" cxnId="{C8838070-9DF4-4419-838A-37D200391C7E}">
      <dgm:prSet/>
      <dgm:spPr/>
      <dgm:t>
        <a:bodyPr/>
        <a:lstStyle/>
        <a:p>
          <a:endParaRPr lang="es-ES"/>
        </a:p>
      </dgm:t>
    </dgm:pt>
    <dgm:pt modelId="{DAEE1FA6-8717-49FB-8844-8FF595820DFB}">
      <dgm:prSet phldrT="[Texto]" custT="1"/>
      <dgm:spPr/>
      <dgm:t>
        <a:bodyPr/>
        <a:lstStyle/>
        <a:p>
          <a:pPr algn="ctr"/>
          <a:r>
            <a:rPr lang="es-ES" sz="1600" b="1" dirty="0" smtClean="0"/>
            <a:t>Segmentación de mercado</a:t>
          </a:r>
          <a:endParaRPr lang="es-ES" sz="1600" b="1" dirty="0"/>
        </a:p>
      </dgm:t>
    </dgm:pt>
    <dgm:pt modelId="{EC0B00D0-41FE-48D5-9623-4B052AD7B6BC}" type="parTrans" cxnId="{10C030FD-E247-4C00-BA69-1F4F8ECF6D17}">
      <dgm:prSet/>
      <dgm:spPr/>
      <dgm:t>
        <a:bodyPr/>
        <a:lstStyle/>
        <a:p>
          <a:endParaRPr lang="es-ES"/>
        </a:p>
      </dgm:t>
    </dgm:pt>
    <dgm:pt modelId="{75E7E2E5-AB59-4D7D-B610-0C0EE1B4A197}" type="sibTrans" cxnId="{10C030FD-E247-4C00-BA69-1F4F8ECF6D17}">
      <dgm:prSet/>
      <dgm:spPr/>
      <dgm:t>
        <a:bodyPr/>
        <a:lstStyle/>
        <a:p>
          <a:endParaRPr lang="es-ES"/>
        </a:p>
      </dgm:t>
    </dgm:pt>
    <dgm:pt modelId="{519EAF1D-54AB-45B8-8478-93FFE7AB4D71}">
      <dgm:prSet phldrT="[Texto]" custT="1"/>
      <dgm:spPr/>
      <dgm:t>
        <a:bodyPr/>
        <a:lstStyle/>
        <a:p>
          <a:pPr algn="l"/>
          <a:r>
            <a:rPr lang="es-ES" sz="1500" dirty="0" smtClean="0"/>
            <a:t>Conseguir que el cliente pague más por el producto porque lo percibe como diferente.</a:t>
          </a:r>
          <a:endParaRPr lang="es-ES" sz="1500" dirty="0"/>
        </a:p>
      </dgm:t>
    </dgm:pt>
    <dgm:pt modelId="{FBAC741C-F385-46F1-836E-9BA54565C66A}" type="parTrans" cxnId="{3EC11A28-00BD-4285-B947-024AEE685F47}">
      <dgm:prSet/>
      <dgm:spPr/>
      <dgm:t>
        <a:bodyPr/>
        <a:lstStyle/>
        <a:p>
          <a:endParaRPr lang="es-ES"/>
        </a:p>
      </dgm:t>
    </dgm:pt>
    <dgm:pt modelId="{2EC7041D-0E99-45A0-9651-0EFEB0D5ECB2}" type="sibTrans" cxnId="{3EC11A28-00BD-4285-B947-024AEE685F47}">
      <dgm:prSet/>
      <dgm:spPr/>
      <dgm:t>
        <a:bodyPr/>
        <a:lstStyle/>
        <a:p>
          <a:endParaRPr lang="es-ES"/>
        </a:p>
      </dgm:t>
    </dgm:pt>
    <dgm:pt modelId="{B77C9C30-E836-4702-B3DE-3C106E8CE651}">
      <dgm:prSet phldrT="[Texto]" custT="1"/>
      <dgm:spPr/>
      <dgm:t>
        <a:bodyPr/>
        <a:lstStyle/>
        <a:p>
          <a:pPr algn="l"/>
          <a:r>
            <a:rPr lang="es-ES" sz="1500" dirty="0" smtClean="0"/>
            <a:t>Aprovechar las ventajas del proceso productivo para conseguir productos económicos y bajar los precios.</a:t>
          </a:r>
          <a:endParaRPr lang="es-ES" sz="1500" dirty="0"/>
        </a:p>
      </dgm:t>
    </dgm:pt>
    <dgm:pt modelId="{9B78256C-EDD6-4B1D-9168-1F13C959A375}" type="parTrans" cxnId="{88127AD0-1AF8-4C5C-95F7-E62B32F9119F}">
      <dgm:prSet/>
      <dgm:spPr/>
      <dgm:t>
        <a:bodyPr/>
        <a:lstStyle/>
        <a:p>
          <a:endParaRPr lang="es-ES"/>
        </a:p>
      </dgm:t>
    </dgm:pt>
    <dgm:pt modelId="{F4F9D9B7-767F-4C37-A2E6-AFF605AB0A99}" type="sibTrans" cxnId="{88127AD0-1AF8-4C5C-95F7-E62B32F9119F}">
      <dgm:prSet/>
      <dgm:spPr/>
      <dgm:t>
        <a:bodyPr/>
        <a:lstStyle/>
        <a:p>
          <a:endParaRPr lang="es-ES"/>
        </a:p>
      </dgm:t>
    </dgm:pt>
    <dgm:pt modelId="{154E117B-A643-4762-BA22-F7E79259195F}">
      <dgm:prSet phldrT="[Texto]" custT="1"/>
      <dgm:spPr/>
      <dgm:t>
        <a:bodyPr/>
        <a:lstStyle/>
        <a:p>
          <a:pPr algn="l"/>
          <a:r>
            <a:rPr lang="es-ES" sz="1500" dirty="0" smtClean="0"/>
            <a:t>Especializarse en un grupo de clientes determinado (según edad, sexo, aficiones, estatus…).</a:t>
          </a:r>
          <a:endParaRPr lang="es-ES" sz="1500" dirty="0"/>
        </a:p>
      </dgm:t>
    </dgm:pt>
    <dgm:pt modelId="{B1A2757F-3E9B-4760-81EC-E4DAAAFEF3BA}" type="parTrans" cxnId="{C106D77F-C106-4E98-B07C-60E3AC6F0C71}">
      <dgm:prSet/>
      <dgm:spPr/>
      <dgm:t>
        <a:bodyPr/>
        <a:lstStyle/>
        <a:p>
          <a:endParaRPr lang="es-ES"/>
        </a:p>
      </dgm:t>
    </dgm:pt>
    <dgm:pt modelId="{D611DCB5-82B5-4379-B237-AFC3F14600D4}" type="sibTrans" cxnId="{C106D77F-C106-4E98-B07C-60E3AC6F0C71}">
      <dgm:prSet/>
      <dgm:spPr/>
      <dgm:t>
        <a:bodyPr/>
        <a:lstStyle/>
        <a:p>
          <a:endParaRPr lang="es-ES"/>
        </a:p>
      </dgm:t>
    </dgm:pt>
    <dgm:pt modelId="{37299A3C-0B8A-487F-8774-1DCACD36EAE9}" type="pres">
      <dgm:prSet presAssocID="{F3F596F8-CE48-4C92-9DFD-5EB60200A81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8F710A2-A7A4-4688-9B9D-DECA6AEB528E}" type="pres">
      <dgm:prSet presAssocID="{DB0F1FA8-7478-432F-9FC0-FD4BA0240AA0}" presName="root1" presStyleCnt="0"/>
      <dgm:spPr/>
    </dgm:pt>
    <dgm:pt modelId="{A9728642-CF7F-49AF-A65E-F295C308C29D}" type="pres">
      <dgm:prSet presAssocID="{DB0F1FA8-7478-432F-9FC0-FD4BA0240AA0}" presName="LevelOneTextNode" presStyleLbl="node0" presStyleIdx="0" presStyleCnt="3" custScaleY="1040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34EE20-70C2-4200-B9BA-3293B4B94B09}" type="pres">
      <dgm:prSet presAssocID="{DB0F1FA8-7478-432F-9FC0-FD4BA0240AA0}" presName="level2hierChild" presStyleCnt="0"/>
      <dgm:spPr/>
    </dgm:pt>
    <dgm:pt modelId="{C298079F-172E-47D0-A6B5-F8D1F2857A9C}" type="pres">
      <dgm:prSet presAssocID="{FBAC741C-F385-46F1-836E-9BA54565C66A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9A8077F0-01F5-46CA-93A0-39013EB79519}" type="pres">
      <dgm:prSet presAssocID="{FBAC741C-F385-46F1-836E-9BA54565C66A}" presName="connTx" presStyleLbl="parChTrans1D2" presStyleIdx="0" presStyleCnt="3"/>
      <dgm:spPr/>
      <dgm:t>
        <a:bodyPr/>
        <a:lstStyle/>
        <a:p>
          <a:endParaRPr lang="es-ES"/>
        </a:p>
      </dgm:t>
    </dgm:pt>
    <dgm:pt modelId="{9DE144C4-6EFA-4328-B387-B2DAAF356BD8}" type="pres">
      <dgm:prSet presAssocID="{519EAF1D-54AB-45B8-8478-93FFE7AB4D71}" presName="root2" presStyleCnt="0"/>
      <dgm:spPr/>
    </dgm:pt>
    <dgm:pt modelId="{8B23EA79-E094-418E-ABF2-AA05234D32A3}" type="pres">
      <dgm:prSet presAssocID="{519EAF1D-54AB-45B8-8478-93FFE7AB4D71}" presName="LevelTwoTextNode" presStyleLbl="node2" presStyleIdx="0" presStyleCnt="3" custScaleX="167198" custScaleY="1656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AC2DC6-35C5-4852-B4B2-C0C91AB196C1}" type="pres">
      <dgm:prSet presAssocID="{519EAF1D-54AB-45B8-8478-93FFE7AB4D71}" presName="level3hierChild" presStyleCnt="0"/>
      <dgm:spPr/>
    </dgm:pt>
    <dgm:pt modelId="{CF443055-AB37-431A-9FA6-A5D1E6CEBF8A}" type="pres">
      <dgm:prSet presAssocID="{F2B865EB-49B4-4176-BC7F-8A19B2CBF32D}" presName="root1" presStyleCnt="0"/>
      <dgm:spPr/>
    </dgm:pt>
    <dgm:pt modelId="{382E0A56-B87E-4538-8162-9455DC6247F3}" type="pres">
      <dgm:prSet presAssocID="{F2B865EB-49B4-4176-BC7F-8A19B2CBF32D}" presName="LevelOneTextNode" presStyleLbl="node0" presStyleIdx="1" presStyleCnt="3" custScaleY="1040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39BAF2-702A-40A9-9175-1D579FDD5F8F}" type="pres">
      <dgm:prSet presAssocID="{F2B865EB-49B4-4176-BC7F-8A19B2CBF32D}" presName="level2hierChild" presStyleCnt="0"/>
      <dgm:spPr/>
    </dgm:pt>
    <dgm:pt modelId="{58878D0D-CC1B-4EC5-A309-B1FD97CDCFDF}" type="pres">
      <dgm:prSet presAssocID="{9B78256C-EDD6-4B1D-9168-1F13C959A375}" presName="conn2-1" presStyleLbl="parChTrans1D2" presStyleIdx="1" presStyleCnt="3"/>
      <dgm:spPr/>
      <dgm:t>
        <a:bodyPr/>
        <a:lstStyle/>
        <a:p>
          <a:endParaRPr lang="es-ES"/>
        </a:p>
      </dgm:t>
    </dgm:pt>
    <dgm:pt modelId="{AAADC781-0601-42AD-8EC5-3981244D84A5}" type="pres">
      <dgm:prSet presAssocID="{9B78256C-EDD6-4B1D-9168-1F13C959A375}" presName="connTx" presStyleLbl="parChTrans1D2" presStyleIdx="1" presStyleCnt="3"/>
      <dgm:spPr/>
      <dgm:t>
        <a:bodyPr/>
        <a:lstStyle/>
        <a:p>
          <a:endParaRPr lang="es-ES"/>
        </a:p>
      </dgm:t>
    </dgm:pt>
    <dgm:pt modelId="{3A596167-C287-4596-91BC-A48C4FDBD089}" type="pres">
      <dgm:prSet presAssocID="{B77C9C30-E836-4702-B3DE-3C106E8CE651}" presName="root2" presStyleCnt="0"/>
      <dgm:spPr/>
    </dgm:pt>
    <dgm:pt modelId="{05BC441F-BEE2-45A1-A973-42D202F6792B}" type="pres">
      <dgm:prSet presAssocID="{B77C9C30-E836-4702-B3DE-3C106E8CE651}" presName="LevelTwoTextNode" presStyleLbl="node2" presStyleIdx="1" presStyleCnt="3" custScaleX="167198" custScaleY="1656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D90EC0-1D58-484B-B43D-1624585DE633}" type="pres">
      <dgm:prSet presAssocID="{B77C9C30-E836-4702-B3DE-3C106E8CE651}" presName="level3hierChild" presStyleCnt="0"/>
      <dgm:spPr/>
    </dgm:pt>
    <dgm:pt modelId="{285BD36C-84F5-4B21-B0EC-7403D04EE789}" type="pres">
      <dgm:prSet presAssocID="{DAEE1FA6-8717-49FB-8844-8FF595820DFB}" presName="root1" presStyleCnt="0"/>
      <dgm:spPr/>
    </dgm:pt>
    <dgm:pt modelId="{FA0E62B0-5544-4B47-9896-229AC036FE12}" type="pres">
      <dgm:prSet presAssocID="{DAEE1FA6-8717-49FB-8844-8FF595820DFB}" presName="LevelOneTextNode" presStyleLbl="node0" presStyleIdx="2" presStyleCnt="3" custScaleY="1040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859F67-7690-423A-ACB8-DFABD5E21557}" type="pres">
      <dgm:prSet presAssocID="{DAEE1FA6-8717-49FB-8844-8FF595820DFB}" presName="level2hierChild" presStyleCnt="0"/>
      <dgm:spPr/>
    </dgm:pt>
    <dgm:pt modelId="{9485075D-67F3-4D6A-916E-EF7D8700A9B5}" type="pres">
      <dgm:prSet presAssocID="{B1A2757F-3E9B-4760-81EC-E4DAAAFEF3BA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AD36C673-8D69-47C9-B61A-FEF3E280339C}" type="pres">
      <dgm:prSet presAssocID="{B1A2757F-3E9B-4760-81EC-E4DAAAFEF3BA}" presName="connTx" presStyleLbl="parChTrans1D2" presStyleIdx="2" presStyleCnt="3"/>
      <dgm:spPr/>
      <dgm:t>
        <a:bodyPr/>
        <a:lstStyle/>
        <a:p>
          <a:endParaRPr lang="es-ES"/>
        </a:p>
      </dgm:t>
    </dgm:pt>
    <dgm:pt modelId="{EE20106D-F6DB-4057-8A1D-CD3A3A9C7F06}" type="pres">
      <dgm:prSet presAssocID="{154E117B-A643-4762-BA22-F7E79259195F}" presName="root2" presStyleCnt="0"/>
      <dgm:spPr/>
    </dgm:pt>
    <dgm:pt modelId="{AA19526F-C800-40D1-84E0-B24B55198CBD}" type="pres">
      <dgm:prSet presAssocID="{154E117B-A643-4762-BA22-F7E79259195F}" presName="LevelTwoTextNode" presStyleLbl="node2" presStyleIdx="2" presStyleCnt="3" custScaleX="167198" custScaleY="1656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B3AB7D-0CF1-46C9-8DED-62B05EBCB9C0}" type="pres">
      <dgm:prSet presAssocID="{154E117B-A643-4762-BA22-F7E79259195F}" presName="level3hierChild" presStyleCnt="0"/>
      <dgm:spPr/>
    </dgm:pt>
  </dgm:ptLst>
  <dgm:cxnLst>
    <dgm:cxn modelId="{C8838070-9DF4-4419-838A-37D200391C7E}" srcId="{F3F596F8-CE48-4C92-9DFD-5EB60200A810}" destId="{F2B865EB-49B4-4176-BC7F-8A19B2CBF32D}" srcOrd="1" destOrd="0" parTransId="{1311FDD3-D636-4631-9BFF-B4DD623650EF}" sibTransId="{3469E4DA-2D50-4DD9-8652-32A78B954ACF}"/>
    <dgm:cxn modelId="{3D86CC8D-2896-4B18-BC4C-27A0A84B8896}" type="presOf" srcId="{154E117B-A643-4762-BA22-F7E79259195F}" destId="{AA19526F-C800-40D1-84E0-B24B55198CBD}" srcOrd="0" destOrd="0" presId="urn:microsoft.com/office/officeart/2005/8/layout/hierarchy2"/>
    <dgm:cxn modelId="{EEF68BD9-E940-4B10-A61A-36FCABEA41F7}" type="presOf" srcId="{FBAC741C-F385-46F1-836E-9BA54565C66A}" destId="{9A8077F0-01F5-46CA-93A0-39013EB79519}" srcOrd="1" destOrd="0" presId="urn:microsoft.com/office/officeart/2005/8/layout/hierarchy2"/>
    <dgm:cxn modelId="{3EC11A28-00BD-4285-B947-024AEE685F47}" srcId="{DB0F1FA8-7478-432F-9FC0-FD4BA0240AA0}" destId="{519EAF1D-54AB-45B8-8478-93FFE7AB4D71}" srcOrd="0" destOrd="0" parTransId="{FBAC741C-F385-46F1-836E-9BA54565C66A}" sibTransId="{2EC7041D-0E99-45A0-9651-0EFEB0D5ECB2}"/>
    <dgm:cxn modelId="{8F10A198-873B-4E3B-83F1-9F920561758E}" type="presOf" srcId="{DB0F1FA8-7478-432F-9FC0-FD4BA0240AA0}" destId="{A9728642-CF7F-49AF-A65E-F295C308C29D}" srcOrd="0" destOrd="0" presId="urn:microsoft.com/office/officeart/2005/8/layout/hierarchy2"/>
    <dgm:cxn modelId="{A8685816-BE6D-4895-AD7E-4CAC949291E2}" type="presOf" srcId="{DAEE1FA6-8717-49FB-8844-8FF595820DFB}" destId="{FA0E62B0-5544-4B47-9896-229AC036FE12}" srcOrd="0" destOrd="0" presId="urn:microsoft.com/office/officeart/2005/8/layout/hierarchy2"/>
    <dgm:cxn modelId="{DEA744BD-7CF5-4B76-97F1-8B0CF19F8910}" type="presOf" srcId="{B77C9C30-E836-4702-B3DE-3C106E8CE651}" destId="{05BC441F-BEE2-45A1-A973-42D202F6792B}" srcOrd="0" destOrd="0" presId="urn:microsoft.com/office/officeart/2005/8/layout/hierarchy2"/>
    <dgm:cxn modelId="{42FEB285-7672-4B4B-B295-9074390C1D14}" type="presOf" srcId="{B1A2757F-3E9B-4760-81EC-E4DAAAFEF3BA}" destId="{AD36C673-8D69-47C9-B61A-FEF3E280339C}" srcOrd="1" destOrd="0" presId="urn:microsoft.com/office/officeart/2005/8/layout/hierarchy2"/>
    <dgm:cxn modelId="{CDA6F7ED-0177-4F94-B234-5EF30AD2514A}" type="presOf" srcId="{9B78256C-EDD6-4B1D-9168-1F13C959A375}" destId="{58878D0D-CC1B-4EC5-A309-B1FD97CDCFDF}" srcOrd="0" destOrd="0" presId="urn:microsoft.com/office/officeart/2005/8/layout/hierarchy2"/>
    <dgm:cxn modelId="{897F7633-6CAA-4A0A-AD43-778CCEF9FE9B}" type="presOf" srcId="{FBAC741C-F385-46F1-836E-9BA54565C66A}" destId="{C298079F-172E-47D0-A6B5-F8D1F2857A9C}" srcOrd="0" destOrd="0" presId="urn:microsoft.com/office/officeart/2005/8/layout/hierarchy2"/>
    <dgm:cxn modelId="{CB9DB94C-B76F-4B7E-BFB4-AA1BDDEB0D14}" type="presOf" srcId="{9B78256C-EDD6-4B1D-9168-1F13C959A375}" destId="{AAADC781-0601-42AD-8EC5-3981244D84A5}" srcOrd="1" destOrd="0" presId="urn:microsoft.com/office/officeart/2005/8/layout/hierarchy2"/>
    <dgm:cxn modelId="{88127AD0-1AF8-4C5C-95F7-E62B32F9119F}" srcId="{F2B865EB-49B4-4176-BC7F-8A19B2CBF32D}" destId="{B77C9C30-E836-4702-B3DE-3C106E8CE651}" srcOrd="0" destOrd="0" parTransId="{9B78256C-EDD6-4B1D-9168-1F13C959A375}" sibTransId="{F4F9D9B7-767F-4C37-A2E6-AFF605AB0A99}"/>
    <dgm:cxn modelId="{CBECCB46-B633-4507-8205-34313B37E79F}" type="presOf" srcId="{F3F596F8-CE48-4C92-9DFD-5EB60200A810}" destId="{37299A3C-0B8A-487F-8774-1DCACD36EAE9}" srcOrd="0" destOrd="0" presId="urn:microsoft.com/office/officeart/2005/8/layout/hierarchy2"/>
    <dgm:cxn modelId="{61365C6D-5D0A-4660-9390-F34F756C6A58}" type="presOf" srcId="{F2B865EB-49B4-4176-BC7F-8A19B2CBF32D}" destId="{382E0A56-B87E-4538-8162-9455DC6247F3}" srcOrd="0" destOrd="0" presId="urn:microsoft.com/office/officeart/2005/8/layout/hierarchy2"/>
    <dgm:cxn modelId="{8BDAA814-2FD3-423B-B265-C9C2EA86CC96}" srcId="{F3F596F8-CE48-4C92-9DFD-5EB60200A810}" destId="{DB0F1FA8-7478-432F-9FC0-FD4BA0240AA0}" srcOrd="0" destOrd="0" parTransId="{2763663C-23C3-4FDD-B78D-58EBB64D8A65}" sibTransId="{EEA5FD32-08E7-4BED-B528-BA8DEA786AF4}"/>
    <dgm:cxn modelId="{74DB7FCB-9A4A-4209-A0A1-FC36090E8C86}" type="presOf" srcId="{519EAF1D-54AB-45B8-8478-93FFE7AB4D71}" destId="{8B23EA79-E094-418E-ABF2-AA05234D32A3}" srcOrd="0" destOrd="0" presId="urn:microsoft.com/office/officeart/2005/8/layout/hierarchy2"/>
    <dgm:cxn modelId="{93517CE3-06E5-4253-A774-FFF37C2FFE2F}" type="presOf" srcId="{B1A2757F-3E9B-4760-81EC-E4DAAAFEF3BA}" destId="{9485075D-67F3-4D6A-916E-EF7D8700A9B5}" srcOrd="0" destOrd="0" presId="urn:microsoft.com/office/officeart/2005/8/layout/hierarchy2"/>
    <dgm:cxn modelId="{10C030FD-E247-4C00-BA69-1F4F8ECF6D17}" srcId="{F3F596F8-CE48-4C92-9DFD-5EB60200A810}" destId="{DAEE1FA6-8717-49FB-8844-8FF595820DFB}" srcOrd="2" destOrd="0" parTransId="{EC0B00D0-41FE-48D5-9623-4B052AD7B6BC}" sibTransId="{75E7E2E5-AB59-4D7D-B610-0C0EE1B4A197}"/>
    <dgm:cxn modelId="{C106D77F-C106-4E98-B07C-60E3AC6F0C71}" srcId="{DAEE1FA6-8717-49FB-8844-8FF595820DFB}" destId="{154E117B-A643-4762-BA22-F7E79259195F}" srcOrd="0" destOrd="0" parTransId="{B1A2757F-3E9B-4760-81EC-E4DAAAFEF3BA}" sibTransId="{D611DCB5-82B5-4379-B237-AFC3F14600D4}"/>
    <dgm:cxn modelId="{17DB96DB-95AD-4A60-9EF6-867FD7E520D9}" type="presParOf" srcId="{37299A3C-0B8A-487F-8774-1DCACD36EAE9}" destId="{38F710A2-A7A4-4688-9B9D-DECA6AEB528E}" srcOrd="0" destOrd="0" presId="urn:microsoft.com/office/officeart/2005/8/layout/hierarchy2"/>
    <dgm:cxn modelId="{D6F534B3-6A8D-46C9-9FBA-DD5DDA37C2E4}" type="presParOf" srcId="{38F710A2-A7A4-4688-9B9D-DECA6AEB528E}" destId="{A9728642-CF7F-49AF-A65E-F295C308C29D}" srcOrd="0" destOrd="0" presId="urn:microsoft.com/office/officeart/2005/8/layout/hierarchy2"/>
    <dgm:cxn modelId="{B7F3F76A-5115-46B1-80D2-391E95F98CDB}" type="presParOf" srcId="{38F710A2-A7A4-4688-9B9D-DECA6AEB528E}" destId="{8234EE20-70C2-4200-B9BA-3293B4B94B09}" srcOrd="1" destOrd="0" presId="urn:microsoft.com/office/officeart/2005/8/layout/hierarchy2"/>
    <dgm:cxn modelId="{3EBAC91C-B9B6-4E21-91ED-7821B980495B}" type="presParOf" srcId="{8234EE20-70C2-4200-B9BA-3293B4B94B09}" destId="{C298079F-172E-47D0-A6B5-F8D1F2857A9C}" srcOrd="0" destOrd="0" presId="urn:microsoft.com/office/officeart/2005/8/layout/hierarchy2"/>
    <dgm:cxn modelId="{E89D0E34-1DE2-4E31-888F-EBFD30CC3D4D}" type="presParOf" srcId="{C298079F-172E-47D0-A6B5-F8D1F2857A9C}" destId="{9A8077F0-01F5-46CA-93A0-39013EB79519}" srcOrd="0" destOrd="0" presId="urn:microsoft.com/office/officeart/2005/8/layout/hierarchy2"/>
    <dgm:cxn modelId="{BC8388C5-CC31-4268-9F62-337D78D75C6B}" type="presParOf" srcId="{8234EE20-70C2-4200-B9BA-3293B4B94B09}" destId="{9DE144C4-6EFA-4328-B387-B2DAAF356BD8}" srcOrd="1" destOrd="0" presId="urn:microsoft.com/office/officeart/2005/8/layout/hierarchy2"/>
    <dgm:cxn modelId="{4AB6F876-52BE-4AD5-99DF-ACDA8ADCF57F}" type="presParOf" srcId="{9DE144C4-6EFA-4328-B387-B2DAAF356BD8}" destId="{8B23EA79-E094-418E-ABF2-AA05234D32A3}" srcOrd="0" destOrd="0" presId="urn:microsoft.com/office/officeart/2005/8/layout/hierarchy2"/>
    <dgm:cxn modelId="{682D606F-5D7F-4AEF-BA0A-220C5D6D5ADD}" type="presParOf" srcId="{9DE144C4-6EFA-4328-B387-B2DAAF356BD8}" destId="{0BAC2DC6-35C5-4852-B4B2-C0C91AB196C1}" srcOrd="1" destOrd="0" presId="urn:microsoft.com/office/officeart/2005/8/layout/hierarchy2"/>
    <dgm:cxn modelId="{B4985669-8EAB-426D-904D-6B964B795DFB}" type="presParOf" srcId="{37299A3C-0B8A-487F-8774-1DCACD36EAE9}" destId="{CF443055-AB37-431A-9FA6-A5D1E6CEBF8A}" srcOrd="1" destOrd="0" presId="urn:microsoft.com/office/officeart/2005/8/layout/hierarchy2"/>
    <dgm:cxn modelId="{1DF1ECC6-DADD-4A8B-8BE4-4DC3D9DA8449}" type="presParOf" srcId="{CF443055-AB37-431A-9FA6-A5D1E6CEBF8A}" destId="{382E0A56-B87E-4538-8162-9455DC6247F3}" srcOrd="0" destOrd="0" presId="urn:microsoft.com/office/officeart/2005/8/layout/hierarchy2"/>
    <dgm:cxn modelId="{881F5581-7A03-4330-B633-6C5FD6ACF448}" type="presParOf" srcId="{CF443055-AB37-431A-9FA6-A5D1E6CEBF8A}" destId="{FB39BAF2-702A-40A9-9175-1D579FDD5F8F}" srcOrd="1" destOrd="0" presId="urn:microsoft.com/office/officeart/2005/8/layout/hierarchy2"/>
    <dgm:cxn modelId="{91EDB1EB-9965-4C36-B30B-DD5EBA7FADA2}" type="presParOf" srcId="{FB39BAF2-702A-40A9-9175-1D579FDD5F8F}" destId="{58878D0D-CC1B-4EC5-A309-B1FD97CDCFDF}" srcOrd="0" destOrd="0" presId="urn:microsoft.com/office/officeart/2005/8/layout/hierarchy2"/>
    <dgm:cxn modelId="{4FCFD40E-8105-4819-89FB-3078054948CF}" type="presParOf" srcId="{58878D0D-CC1B-4EC5-A309-B1FD97CDCFDF}" destId="{AAADC781-0601-42AD-8EC5-3981244D84A5}" srcOrd="0" destOrd="0" presId="urn:microsoft.com/office/officeart/2005/8/layout/hierarchy2"/>
    <dgm:cxn modelId="{2E4394DE-339E-4390-97AD-DD97B1682093}" type="presParOf" srcId="{FB39BAF2-702A-40A9-9175-1D579FDD5F8F}" destId="{3A596167-C287-4596-91BC-A48C4FDBD089}" srcOrd="1" destOrd="0" presId="urn:microsoft.com/office/officeart/2005/8/layout/hierarchy2"/>
    <dgm:cxn modelId="{3F6A94D5-8329-4861-9F83-3907BFEFAB5E}" type="presParOf" srcId="{3A596167-C287-4596-91BC-A48C4FDBD089}" destId="{05BC441F-BEE2-45A1-A973-42D202F6792B}" srcOrd="0" destOrd="0" presId="urn:microsoft.com/office/officeart/2005/8/layout/hierarchy2"/>
    <dgm:cxn modelId="{70A48880-76A9-4B85-BAB5-D71AFC731CBD}" type="presParOf" srcId="{3A596167-C287-4596-91BC-A48C4FDBD089}" destId="{0FD90EC0-1D58-484B-B43D-1624585DE633}" srcOrd="1" destOrd="0" presId="urn:microsoft.com/office/officeart/2005/8/layout/hierarchy2"/>
    <dgm:cxn modelId="{C6026C83-7FD6-46DE-9CD5-65770344D263}" type="presParOf" srcId="{37299A3C-0B8A-487F-8774-1DCACD36EAE9}" destId="{285BD36C-84F5-4B21-B0EC-7403D04EE789}" srcOrd="2" destOrd="0" presId="urn:microsoft.com/office/officeart/2005/8/layout/hierarchy2"/>
    <dgm:cxn modelId="{D11715D2-991F-4D01-9457-EB5623528DE0}" type="presParOf" srcId="{285BD36C-84F5-4B21-B0EC-7403D04EE789}" destId="{FA0E62B0-5544-4B47-9896-229AC036FE12}" srcOrd="0" destOrd="0" presId="urn:microsoft.com/office/officeart/2005/8/layout/hierarchy2"/>
    <dgm:cxn modelId="{1E0F13E4-95DE-4817-A34C-037F18FB9D35}" type="presParOf" srcId="{285BD36C-84F5-4B21-B0EC-7403D04EE789}" destId="{C8859F67-7690-423A-ACB8-DFABD5E21557}" srcOrd="1" destOrd="0" presId="urn:microsoft.com/office/officeart/2005/8/layout/hierarchy2"/>
    <dgm:cxn modelId="{8ED1FD25-AC5E-4FD5-BB3C-B2F270A44808}" type="presParOf" srcId="{C8859F67-7690-423A-ACB8-DFABD5E21557}" destId="{9485075D-67F3-4D6A-916E-EF7D8700A9B5}" srcOrd="0" destOrd="0" presId="urn:microsoft.com/office/officeart/2005/8/layout/hierarchy2"/>
    <dgm:cxn modelId="{95899468-4D2E-4C06-B32F-87410252588E}" type="presParOf" srcId="{9485075D-67F3-4D6A-916E-EF7D8700A9B5}" destId="{AD36C673-8D69-47C9-B61A-FEF3E280339C}" srcOrd="0" destOrd="0" presId="urn:microsoft.com/office/officeart/2005/8/layout/hierarchy2"/>
    <dgm:cxn modelId="{27F5C76D-591C-4AA1-952C-F6C03A2EC499}" type="presParOf" srcId="{C8859F67-7690-423A-ACB8-DFABD5E21557}" destId="{EE20106D-F6DB-4057-8A1D-CD3A3A9C7F06}" srcOrd="1" destOrd="0" presId="urn:microsoft.com/office/officeart/2005/8/layout/hierarchy2"/>
    <dgm:cxn modelId="{1F30192D-E70F-4C5B-8025-5A17E6D9B1D7}" type="presParOf" srcId="{EE20106D-F6DB-4057-8A1D-CD3A3A9C7F06}" destId="{AA19526F-C800-40D1-84E0-B24B55198CBD}" srcOrd="0" destOrd="0" presId="urn:microsoft.com/office/officeart/2005/8/layout/hierarchy2"/>
    <dgm:cxn modelId="{8384101C-A39C-4F06-82DA-82ED89C01319}" type="presParOf" srcId="{EE20106D-F6DB-4057-8A1D-CD3A3A9C7F06}" destId="{E4B3AB7D-0CF1-46C9-8DED-62B05EBCB9C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D20D298-D372-4A3E-B1B7-890EA6E3AB4B}" type="doc">
      <dgm:prSet loTypeId="urn:microsoft.com/office/officeart/2005/8/layout/lProcess2" loCatId="list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19687091-5B28-4303-AA6A-4379888388DF}">
      <dgm:prSet phldrT="[Texto]" custT="1"/>
      <dgm:spPr/>
      <dgm:t>
        <a:bodyPr/>
        <a:lstStyle/>
        <a:p>
          <a:r>
            <a:rPr lang="es-ES" sz="1800" b="1" dirty="0" smtClean="0"/>
            <a:t>Teoría de los costes de transacción</a:t>
          </a:r>
          <a:endParaRPr lang="es-ES" sz="1800" b="1" dirty="0"/>
        </a:p>
      </dgm:t>
    </dgm:pt>
    <dgm:pt modelId="{242BDE7E-63D7-4198-AB7E-808B22A6BD2D}" type="parTrans" cxnId="{C15BF028-DE39-4578-A714-349757C7F2AD}">
      <dgm:prSet/>
      <dgm:spPr/>
      <dgm:t>
        <a:bodyPr/>
        <a:lstStyle/>
        <a:p>
          <a:endParaRPr lang="es-ES"/>
        </a:p>
      </dgm:t>
    </dgm:pt>
    <dgm:pt modelId="{73B20116-D607-4B90-802A-CED8A8AEE679}" type="sibTrans" cxnId="{C15BF028-DE39-4578-A714-349757C7F2AD}">
      <dgm:prSet/>
      <dgm:spPr/>
      <dgm:t>
        <a:bodyPr/>
        <a:lstStyle/>
        <a:p>
          <a:endParaRPr lang="es-ES"/>
        </a:p>
      </dgm:t>
    </dgm:pt>
    <dgm:pt modelId="{6DD55C3F-181D-4CD0-B727-ABF23E055081}">
      <dgm:prSet phldrT="[Texto]" custT="1"/>
      <dgm:spPr/>
      <dgm:t>
        <a:bodyPr/>
        <a:lstStyle/>
        <a:p>
          <a:pPr algn="just"/>
          <a:r>
            <a:rPr lang="es-ES" sz="1600" dirty="0" smtClean="0"/>
            <a:t>- Se debe al Nobel de Economía Ronald Coase.</a:t>
          </a:r>
        </a:p>
        <a:p>
          <a:pPr algn="just"/>
          <a:r>
            <a:rPr lang="es-ES" sz="1600" dirty="0" smtClean="0"/>
            <a:t>- La empresa debe valorar los costes que le supone producir lo que necesita o lo que implica acudir al mercado y comprar lo que precisa.</a:t>
          </a:r>
          <a:endParaRPr lang="es-ES" sz="1600" dirty="0"/>
        </a:p>
      </dgm:t>
    </dgm:pt>
    <dgm:pt modelId="{D51B4CFD-3C7B-4EAB-A0CD-522E6824BF28}" type="parTrans" cxnId="{2463F27C-CC81-491D-BB46-E647CB480EB7}">
      <dgm:prSet/>
      <dgm:spPr/>
      <dgm:t>
        <a:bodyPr/>
        <a:lstStyle/>
        <a:p>
          <a:endParaRPr lang="es-ES"/>
        </a:p>
      </dgm:t>
    </dgm:pt>
    <dgm:pt modelId="{5FB2F9DC-592D-4E1A-AC85-C9AF7E73EC86}" type="sibTrans" cxnId="{2463F27C-CC81-491D-BB46-E647CB480EB7}">
      <dgm:prSet/>
      <dgm:spPr/>
      <dgm:t>
        <a:bodyPr/>
        <a:lstStyle/>
        <a:p>
          <a:endParaRPr lang="es-ES"/>
        </a:p>
      </dgm:t>
    </dgm:pt>
    <dgm:pt modelId="{F74DA942-BEFD-48E2-99F0-4662E8623431}">
      <dgm:prSet phldrT="[Texto]" custT="1"/>
      <dgm:spPr/>
      <dgm:t>
        <a:bodyPr/>
        <a:lstStyle/>
        <a:p>
          <a:r>
            <a:rPr lang="es-ES" sz="1800" b="1" dirty="0" smtClean="0"/>
            <a:t>Teoría de la empresa como sistema</a:t>
          </a:r>
          <a:endParaRPr lang="es-ES" sz="1800" b="1" dirty="0"/>
        </a:p>
      </dgm:t>
    </dgm:pt>
    <dgm:pt modelId="{3EE309F6-9B55-4276-B233-E7E1BC48613C}" type="parTrans" cxnId="{E4CA1263-8F4F-4B7E-AA08-C37FC3F3C218}">
      <dgm:prSet/>
      <dgm:spPr/>
      <dgm:t>
        <a:bodyPr/>
        <a:lstStyle/>
        <a:p>
          <a:endParaRPr lang="es-ES"/>
        </a:p>
      </dgm:t>
    </dgm:pt>
    <dgm:pt modelId="{4C261E98-7942-48A1-831E-C9E7DF605C74}" type="sibTrans" cxnId="{E4CA1263-8F4F-4B7E-AA08-C37FC3F3C218}">
      <dgm:prSet/>
      <dgm:spPr/>
      <dgm:t>
        <a:bodyPr/>
        <a:lstStyle/>
        <a:p>
          <a:endParaRPr lang="es-ES"/>
        </a:p>
      </dgm:t>
    </dgm:pt>
    <dgm:pt modelId="{AEDB6BA5-8DD0-4F23-BEE9-35F5AA19D40C}">
      <dgm:prSet phldrT="[Texto]" custT="1"/>
      <dgm:spPr/>
      <dgm:t>
        <a:bodyPr/>
        <a:lstStyle/>
        <a:p>
          <a:pPr algn="just"/>
          <a:r>
            <a:rPr lang="es-ES" sz="1600" dirty="0" smtClean="0"/>
            <a:t>- Concibe la empresa como un sistema abierto, global y autorregulado.</a:t>
          </a:r>
        </a:p>
        <a:p>
          <a:pPr algn="just"/>
          <a:r>
            <a:rPr lang="es-ES" sz="1600" dirty="0" smtClean="0"/>
            <a:t>- En este sistema se generan además </a:t>
          </a:r>
          <a:r>
            <a:rPr lang="es-ES" sz="1600" b="1" dirty="0" smtClean="0"/>
            <a:t>sinergias</a:t>
          </a:r>
          <a:r>
            <a:rPr lang="es-ES" sz="1600" dirty="0" smtClean="0"/>
            <a:t>.</a:t>
          </a:r>
          <a:endParaRPr lang="es-ES" sz="1600" dirty="0"/>
        </a:p>
      </dgm:t>
    </dgm:pt>
    <dgm:pt modelId="{DA0DD52D-D442-4A34-A5F6-43624E4CB911}" type="parTrans" cxnId="{CA8915CC-7E1C-470D-90BB-15767C7AF2C5}">
      <dgm:prSet/>
      <dgm:spPr/>
      <dgm:t>
        <a:bodyPr/>
        <a:lstStyle/>
        <a:p>
          <a:endParaRPr lang="es-ES"/>
        </a:p>
      </dgm:t>
    </dgm:pt>
    <dgm:pt modelId="{92CEB02A-417F-4FD9-B6B2-81D36FFCFAB0}" type="sibTrans" cxnId="{CA8915CC-7E1C-470D-90BB-15767C7AF2C5}">
      <dgm:prSet/>
      <dgm:spPr/>
      <dgm:t>
        <a:bodyPr/>
        <a:lstStyle/>
        <a:p>
          <a:endParaRPr lang="es-ES"/>
        </a:p>
      </dgm:t>
    </dgm:pt>
    <dgm:pt modelId="{073C7036-2C48-4FEC-B60B-B0878134998D}" type="pres">
      <dgm:prSet presAssocID="{9D20D298-D372-4A3E-B1B7-890EA6E3AB4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876E04A-9FE0-49CB-806A-56B3440A6541}" type="pres">
      <dgm:prSet presAssocID="{19687091-5B28-4303-AA6A-4379888388DF}" presName="compNode" presStyleCnt="0"/>
      <dgm:spPr/>
      <dgm:t>
        <a:bodyPr/>
        <a:lstStyle/>
        <a:p>
          <a:endParaRPr lang="es-ES"/>
        </a:p>
      </dgm:t>
    </dgm:pt>
    <dgm:pt modelId="{450BB744-754C-47A2-9457-60732DDB1D8C}" type="pres">
      <dgm:prSet presAssocID="{19687091-5B28-4303-AA6A-4379888388DF}" presName="aNode" presStyleLbl="bgShp" presStyleIdx="0" presStyleCnt="2"/>
      <dgm:spPr/>
      <dgm:t>
        <a:bodyPr/>
        <a:lstStyle/>
        <a:p>
          <a:endParaRPr lang="es-ES"/>
        </a:p>
      </dgm:t>
    </dgm:pt>
    <dgm:pt modelId="{9E4D916B-4C57-464A-9821-52DF50E23CE1}" type="pres">
      <dgm:prSet presAssocID="{19687091-5B28-4303-AA6A-4379888388DF}" presName="textNode" presStyleLbl="bgShp" presStyleIdx="0" presStyleCnt="2"/>
      <dgm:spPr/>
      <dgm:t>
        <a:bodyPr/>
        <a:lstStyle/>
        <a:p>
          <a:endParaRPr lang="es-ES"/>
        </a:p>
      </dgm:t>
    </dgm:pt>
    <dgm:pt modelId="{ED5A2F73-D3AF-450B-8810-55B06A41A512}" type="pres">
      <dgm:prSet presAssocID="{19687091-5B28-4303-AA6A-4379888388DF}" presName="compChildNode" presStyleCnt="0"/>
      <dgm:spPr/>
      <dgm:t>
        <a:bodyPr/>
        <a:lstStyle/>
        <a:p>
          <a:endParaRPr lang="es-ES"/>
        </a:p>
      </dgm:t>
    </dgm:pt>
    <dgm:pt modelId="{8169549F-C9C5-41D4-8CA6-38633C65C0C7}" type="pres">
      <dgm:prSet presAssocID="{19687091-5B28-4303-AA6A-4379888388DF}" presName="theInnerList" presStyleCnt="0"/>
      <dgm:spPr/>
      <dgm:t>
        <a:bodyPr/>
        <a:lstStyle/>
        <a:p>
          <a:endParaRPr lang="es-ES"/>
        </a:p>
      </dgm:t>
    </dgm:pt>
    <dgm:pt modelId="{957B527B-F469-492A-960E-7D735243680D}" type="pres">
      <dgm:prSet presAssocID="{6DD55C3F-181D-4CD0-B727-ABF23E055081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70A33A-79FC-4B1B-B495-6E62020ADD87}" type="pres">
      <dgm:prSet presAssocID="{19687091-5B28-4303-AA6A-4379888388DF}" presName="aSpace" presStyleCnt="0"/>
      <dgm:spPr/>
      <dgm:t>
        <a:bodyPr/>
        <a:lstStyle/>
        <a:p>
          <a:endParaRPr lang="es-ES"/>
        </a:p>
      </dgm:t>
    </dgm:pt>
    <dgm:pt modelId="{59A6FEC4-46CC-48A3-B7F5-689E09482C5C}" type="pres">
      <dgm:prSet presAssocID="{F74DA942-BEFD-48E2-99F0-4662E8623431}" presName="compNode" presStyleCnt="0"/>
      <dgm:spPr/>
      <dgm:t>
        <a:bodyPr/>
        <a:lstStyle/>
        <a:p>
          <a:endParaRPr lang="es-ES"/>
        </a:p>
      </dgm:t>
    </dgm:pt>
    <dgm:pt modelId="{D5BA37EF-572D-49AB-9D7A-8122F525BCDA}" type="pres">
      <dgm:prSet presAssocID="{F74DA942-BEFD-48E2-99F0-4662E8623431}" presName="aNode" presStyleLbl="bgShp" presStyleIdx="1" presStyleCnt="2"/>
      <dgm:spPr/>
      <dgm:t>
        <a:bodyPr/>
        <a:lstStyle/>
        <a:p>
          <a:endParaRPr lang="es-ES"/>
        </a:p>
      </dgm:t>
    </dgm:pt>
    <dgm:pt modelId="{038A2D18-A436-4163-BD37-563B106B52D1}" type="pres">
      <dgm:prSet presAssocID="{F74DA942-BEFD-48E2-99F0-4662E8623431}" presName="textNode" presStyleLbl="bgShp" presStyleIdx="1" presStyleCnt="2"/>
      <dgm:spPr/>
      <dgm:t>
        <a:bodyPr/>
        <a:lstStyle/>
        <a:p>
          <a:endParaRPr lang="es-ES"/>
        </a:p>
      </dgm:t>
    </dgm:pt>
    <dgm:pt modelId="{AC722DBD-121C-4E55-9F13-0E904B711140}" type="pres">
      <dgm:prSet presAssocID="{F74DA942-BEFD-48E2-99F0-4662E8623431}" presName="compChildNode" presStyleCnt="0"/>
      <dgm:spPr/>
      <dgm:t>
        <a:bodyPr/>
        <a:lstStyle/>
        <a:p>
          <a:endParaRPr lang="es-ES"/>
        </a:p>
      </dgm:t>
    </dgm:pt>
    <dgm:pt modelId="{5B9797AA-6E1C-4B2A-BB2F-4939E9F105AC}" type="pres">
      <dgm:prSet presAssocID="{F74DA942-BEFD-48E2-99F0-4662E8623431}" presName="theInnerList" presStyleCnt="0"/>
      <dgm:spPr/>
      <dgm:t>
        <a:bodyPr/>
        <a:lstStyle/>
        <a:p>
          <a:endParaRPr lang="es-ES"/>
        </a:p>
      </dgm:t>
    </dgm:pt>
    <dgm:pt modelId="{DC29EF4C-E31B-449B-85B5-CE3AE9B25633}" type="pres">
      <dgm:prSet presAssocID="{AEDB6BA5-8DD0-4F23-BEE9-35F5AA19D40C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463F27C-CC81-491D-BB46-E647CB480EB7}" srcId="{19687091-5B28-4303-AA6A-4379888388DF}" destId="{6DD55C3F-181D-4CD0-B727-ABF23E055081}" srcOrd="0" destOrd="0" parTransId="{D51B4CFD-3C7B-4EAB-A0CD-522E6824BF28}" sibTransId="{5FB2F9DC-592D-4E1A-AC85-C9AF7E73EC86}"/>
    <dgm:cxn modelId="{CAA9EB83-AE5D-4596-B91F-156F4D6CCBBD}" type="presOf" srcId="{9D20D298-D372-4A3E-B1B7-890EA6E3AB4B}" destId="{073C7036-2C48-4FEC-B60B-B0878134998D}" srcOrd="0" destOrd="0" presId="urn:microsoft.com/office/officeart/2005/8/layout/lProcess2"/>
    <dgm:cxn modelId="{73D1A4FB-13F5-47B3-BBB0-A091735B0685}" type="presOf" srcId="{19687091-5B28-4303-AA6A-4379888388DF}" destId="{9E4D916B-4C57-464A-9821-52DF50E23CE1}" srcOrd="1" destOrd="0" presId="urn:microsoft.com/office/officeart/2005/8/layout/lProcess2"/>
    <dgm:cxn modelId="{C15BF028-DE39-4578-A714-349757C7F2AD}" srcId="{9D20D298-D372-4A3E-B1B7-890EA6E3AB4B}" destId="{19687091-5B28-4303-AA6A-4379888388DF}" srcOrd="0" destOrd="0" parTransId="{242BDE7E-63D7-4198-AB7E-808B22A6BD2D}" sibTransId="{73B20116-D607-4B90-802A-CED8A8AEE679}"/>
    <dgm:cxn modelId="{725CB137-2F97-44FC-8574-203522C09111}" type="presOf" srcId="{19687091-5B28-4303-AA6A-4379888388DF}" destId="{450BB744-754C-47A2-9457-60732DDB1D8C}" srcOrd="0" destOrd="0" presId="urn:microsoft.com/office/officeart/2005/8/layout/lProcess2"/>
    <dgm:cxn modelId="{7AB52D6E-4DB7-4256-B39F-24F5F8F1AF4D}" type="presOf" srcId="{F74DA942-BEFD-48E2-99F0-4662E8623431}" destId="{D5BA37EF-572D-49AB-9D7A-8122F525BCDA}" srcOrd="0" destOrd="0" presId="urn:microsoft.com/office/officeart/2005/8/layout/lProcess2"/>
    <dgm:cxn modelId="{E9C48657-D814-490B-B141-6D96D95777FC}" type="presOf" srcId="{6DD55C3F-181D-4CD0-B727-ABF23E055081}" destId="{957B527B-F469-492A-960E-7D735243680D}" srcOrd="0" destOrd="0" presId="urn:microsoft.com/office/officeart/2005/8/layout/lProcess2"/>
    <dgm:cxn modelId="{72575EB6-0BD9-451A-BEB0-38B975C9963F}" type="presOf" srcId="{AEDB6BA5-8DD0-4F23-BEE9-35F5AA19D40C}" destId="{DC29EF4C-E31B-449B-85B5-CE3AE9B25633}" srcOrd="0" destOrd="0" presId="urn:microsoft.com/office/officeart/2005/8/layout/lProcess2"/>
    <dgm:cxn modelId="{E4CA1263-8F4F-4B7E-AA08-C37FC3F3C218}" srcId="{9D20D298-D372-4A3E-B1B7-890EA6E3AB4B}" destId="{F74DA942-BEFD-48E2-99F0-4662E8623431}" srcOrd="1" destOrd="0" parTransId="{3EE309F6-9B55-4276-B233-E7E1BC48613C}" sibTransId="{4C261E98-7942-48A1-831E-C9E7DF605C74}"/>
    <dgm:cxn modelId="{6F4AF1CF-A9E6-4D23-ABFB-1A3A703FB9DE}" type="presOf" srcId="{F74DA942-BEFD-48E2-99F0-4662E8623431}" destId="{038A2D18-A436-4163-BD37-563B106B52D1}" srcOrd="1" destOrd="0" presId="urn:microsoft.com/office/officeart/2005/8/layout/lProcess2"/>
    <dgm:cxn modelId="{CA8915CC-7E1C-470D-90BB-15767C7AF2C5}" srcId="{F74DA942-BEFD-48E2-99F0-4662E8623431}" destId="{AEDB6BA5-8DD0-4F23-BEE9-35F5AA19D40C}" srcOrd="0" destOrd="0" parTransId="{DA0DD52D-D442-4A34-A5F6-43624E4CB911}" sibTransId="{92CEB02A-417F-4FD9-B6B2-81D36FFCFAB0}"/>
    <dgm:cxn modelId="{3A1C6653-5F8B-479C-9B28-E767A63CD3FE}" type="presParOf" srcId="{073C7036-2C48-4FEC-B60B-B0878134998D}" destId="{5876E04A-9FE0-49CB-806A-56B3440A6541}" srcOrd="0" destOrd="0" presId="urn:microsoft.com/office/officeart/2005/8/layout/lProcess2"/>
    <dgm:cxn modelId="{9921463F-E6C1-4607-83DB-021A36FB71AB}" type="presParOf" srcId="{5876E04A-9FE0-49CB-806A-56B3440A6541}" destId="{450BB744-754C-47A2-9457-60732DDB1D8C}" srcOrd="0" destOrd="0" presId="urn:microsoft.com/office/officeart/2005/8/layout/lProcess2"/>
    <dgm:cxn modelId="{76FC3AF0-8037-4C35-A9DB-1AF56F87F874}" type="presParOf" srcId="{5876E04A-9FE0-49CB-806A-56B3440A6541}" destId="{9E4D916B-4C57-464A-9821-52DF50E23CE1}" srcOrd="1" destOrd="0" presId="urn:microsoft.com/office/officeart/2005/8/layout/lProcess2"/>
    <dgm:cxn modelId="{6BD1B330-E1E2-44A1-8831-64DFC5093ACD}" type="presParOf" srcId="{5876E04A-9FE0-49CB-806A-56B3440A6541}" destId="{ED5A2F73-D3AF-450B-8810-55B06A41A512}" srcOrd="2" destOrd="0" presId="urn:microsoft.com/office/officeart/2005/8/layout/lProcess2"/>
    <dgm:cxn modelId="{CEA07C14-1B5D-4CD3-8A9D-95DAE7B59DC3}" type="presParOf" srcId="{ED5A2F73-D3AF-450B-8810-55B06A41A512}" destId="{8169549F-C9C5-41D4-8CA6-38633C65C0C7}" srcOrd="0" destOrd="0" presId="urn:microsoft.com/office/officeart/2005/8/layout/lProcess2"/>
    <dgm:cxn modelId="{240244B8-B86B-4134-AD31-B775F594D788}" type="presParOf" srcId="{8169549F-C9C5-41D4-8CA6-38633C65C0C7}" destId="{957B527B-F469-492A-960E-7D735243680D}" srcOrd="0" destOrd="0" presId="urn:microsoft.com/office/officeart/2005/8/layout/lProcess2"/>
    <dgm:cxn modelId="{8A14C2FC-D1F5-4230-8F65-894F7048F57D}" type="presParOf" srcId="{073C7036-2C48-4FEC-B60B-B0878134998D}" destId="{D070A33A-79FC-4B1B-B495-6E62020ADD87}" srcOrd="1" destOrd="0" presId="urn:microsoft.com/office/officeart/2005/8/layout/lProcess2"/>
    <dgm:cxn modelId="{DCED687D-3043-460E-9695-DFDB2CA5AE95}" type="presParOf" srcId="{073C7036-2C48-4FEC-B60B-B0878134998D}" destId="{59A6FEC4-46CC-48A3-B7F5-689E09482C5C}" srcOrd="2" destOrd="0" presId="urn:microsoft.com/office/officeart/2005/8/layout/lProcess2"/>
    <dgm:cxn modelId="{360B2E7C-28A3-44AB-81CB-34C503558F38}" type="presParOf" srcId="{59A6FEC4-46CC-48A3-B7F5-689E09482C5C}" destId="{D5BA37EF-572D-49AB-9D7A-8122F525BCDA}" srcOrd="0" destOrd="0" presId="urn:microsoft.com/office/officeart/2005/8/layout/lProcess2"/>
    <dgm:cxn modelId="{0C8E3823-7272-4E70-AD95-3C4D77886CA4}" type="presParOf" srcId="{59A6FEC4-46CC-48A3-B7F5-689E09482C5C}" destId="{038A2D18-A436-4163-BD37-563B106B52D1}" srcOrd="1" destOrd="0" presId="urn:microsoft.com/office/officeart/2005/8/layout/lProcess2"/>
    <dgm:cxn modelId="{556A2B9C-2CAE-4EA5-A4CF-DFB9397AF18B}" type="presParOf" srcId="{59A6FEC4-46CC-48A3-B7F5-689E09482C5C}" destId="{AC722DBD-121C-4E55-9F13-0E904B711140}" srcOrd="2" destOrd="0" presId="urn:microsoft.com/office/officeart/2005/8/layout/lProcess2"/>
    <dgm:cxn modelId="{E5EB0EB0-DD73-484A-85F9-018EDD142DBC}" type="presParOf" srcId="{AC722DBD-121C-4E55-9F13-0E904B711140}" destId="{5B9797AA-6E1C-4B2A-BB2F-4939E9F105AC}" srcOrd="0" destOrd="0" presId="urn:microsoft.com/office/officeart/2005/8/layout/lProcess2"/>
    <dgm:cxn modelId="{19EB8A4B-31A3-48D9-B923-099003EB2EF1}" type="presParOf" srcId="{5B9797AA-6E1C-4B2A-BB2F-4939E9F105AC}" destId="{DC29EF4C-E31B-449B-85B5-CE3AE9B25633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D127611-551D-4AD2-B9C8-04BC266E4880}" type="doc">
      <dgm:prSet loTypeId="urn:microsoft.com/office/officeart/2005/8/layout/hierarchy2" loCatId="hierarchy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93F85EC1-DBC5-436A-9E06-591E1F957A01}">
      <dgm:prSet phldrT="[Texto]" custT="1"/>
      <dgm:spPr/>
      <dgm:t>
        <a:bodyPr/>
        <a:lstStyle/>
        <a:p>
          <a:pPr marL="88900" indent="0"/>
          <a:r>
            <a:rPr lang="es-ES" sz="1700" b="1" dirty="0" smtClean="0">
              <a:solidFill>
                <a:schemeClr val="tx1"/>
              </a:solidFill>
            </a:rPr>
            <a:t>Tipos de mercado según la competencia</a:t>
          </a:r>
          <a:endParaRPr lang="es-ES" sz="1700" b="1" dirty="0">
            <a:solidFill>
              <a:schemeClr val="tx1"/>
            </a:solidFill>
          </a:endParaRPr>
        </a:p>
      </dgm:t>
    </dgm:pt>
    <dgm:pt modelId="{DB2EF44F-B815-4556-9EC7-F59B91BC99E7}" type="parTrans" cxnId="{242344F3-E5EC-43FA-8D7A-D864B873E848}">
      <dgm:prSet/>
      <dgm:spPr/>
      <dgm:t>
        <a:bodyPr/>
        <a:lstStyle/>
        <a:p>
          <a:endParaRPr lang="es-ES"/>
        </a:p>
      </dgm:t>
    </dgm:pt>
    <dgm:pt modelId="{A4D4E0BA-530D-449D-AE7E-5436D31D8DE8}" type="sibTrans" cxnId="{242344F3-E5EC-43FA-8D7A-D864B873E848}">
      <dgm:prSet/>
      <dgm:spPr/>
      <dgm:t>
        <a:bodyPr/>
        <a:lstStyle/>
        <a:p>
          <a:endParaRPr lang="es-ES"/>
        </a:p>
      </dgm:t>
    </dgm:pt>
    <dgm:pt modelId="{632C39AE-4D6F-4AF7-9298-B4880686BFD7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Competencia imperfecta</a:t>
          </a:r>
          <a:endParaRPr lang="es-ES" dirty="0">
            <a:solidFill>
              <a:schemeClr val="tx1"/>
            </a:solidFill>
          </a:endParaRPr>
        </a:p>
      </dgm:t>
    </dgm:pt>
    <dgm:pt modelId="{0A754DBD-E53C-4948-B88A-88EBDFE92B43}" type="parTrans" cxnId="{13ECA517-1A53-4C02-9567-A924396953AD}">
      <dgm:prSet/>
      <dgm:spPr/>
      <dgm:t>
        <a:bodyPr/>
        <a:lstStyle/>
        <a:p>
          <a:endParaRPr lang="es-ES"/>
        </a:p>
      </dgm:t>
    </dgm:pt>
    <dgm:pt modelId="{AB969AF0-2487-4A0A-8211-0D85FA2054AC}" type="sibTrans" cxnId="{13ECA517-1A53-4C02-9567-A924396953AD}">
      <dgm:prSet/>
      <dgm:spPr/>
      <dgm:t>
        <a:bodyPr/>
        <a:lstStyle/>
        <a:p>
          <a:endParaRPr lang="es-ES"/>
        </a:p>
      </dgm:t>
    </dgm:pt>
    <dgm:pt modelId="{80005241-9278-4982-96C5-0A181BB7E277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Monopolio</a:t>
          </a:r>
          <a:endParaRPr lang="es-ES" dirty="0">
            <a:solidFill>
              <a:schemeClr val="tx1"/>
            </a:solidFill>
          </a:endParaRPr>
        </a:p>
      </dgm:t>
    </dgm:pt>
    <dgm:pt modelId="{3F6DCC86-512D-42D3-9D4E-CD5B985C757C}" type="parTrans" cxnId="{A37052BE-CCA7-4902-97F3-178995ABD50D}">
      <dgm:prSet/>
      <dgm:spPr/>
      <dgm:t>
        <a:bodyPr/>
        <a:lstStyle/>
        <a:p>
          <a:endParaRPr lang="es-ES"/>
        </a:p>
      </dgm:t>
    </dgm:pt>
    <dgm:pt modelId="{79610D9B-A5D4-456E-937E-E156FEC99AD2}" type="sibTrans" cxnId="{A37052BE-CCA7-4902-97F3-178995ABD50D}">
      <dgm:prSet/>
      <dgm:spPr/>
      <dgm:t>
        <a:bodyPr/>
        <a:lstStyle/>
        <a:p>
          <a:endParaRPr lang="es-ES"/>
        </a:p>
      </dgm:t>
    </dgm:pt>
    <dgm:pt modelId="{A0C17873-9590-4B38-AC99-98D4DA0EC478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Oligopolio</a:t>
          </a:r>
          <a:endParaRPr lang="es-ES" dirty="0">
            <a:solidFill>
              <a:schemeClr val="tx1"/>
            </a:solidFill>
          </a:endParaRPr>
        </a:p>
      </dgm:t>
    </dgm:pt>
    <dgm:pt modelId="{7EF55F5D-F509-4E44-B047-4AF816D4F99C}" type="parTrans" cxnId="{BE68936E-79F1-4283-8573-E052AF62D943}">
      <dgm:prSet/>
      <dgm:spPr/>
      <dgm:t>
        <a:bodyPr/>
        <a:lstStyle/>
        <a:p>
          <a:endParaRPr lang="es-ES"/>
        </a:p>
      </dgm:t>
    </dgm:pt>
    <dgm:pt modelId="{6039A8E8-1D07-4C3A-BF7A-BB180CE81C2B}" type="sibTrans" cxnId="{BE68936E-79F1-4283-8573-E052AF62D943}">
      <dgm:prSet/>
      <dgm:spPr/>
      <dgm:t>
        <a:bodyPr/>
        <a:lstStyle/>
        <a:p>
          <a:endParaRPr lang="es-ES"/>
        </a:p>
      </dgm:t>
    </dgm:pt>
    <dgm:pt modelId="{5FAFB8AB-AAD6-40C4-A7A4-2B150E6B67E2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Competencia perfecta</a:t>
          </a:r>
          <a:endParaRPr lang="es-ES" dirty="0">
            <a:solidFill>
              <a:schemeClr val="tx1"/>
            </a:solidFill>
          </a:endParaRPr>
        </a:p>
      </dgm:t>
    </dgm:pt>
    <dgm:pt modelId="{0A55C01C-21D6-4675-BE94-3F61F01EFE95}" type="parTrans" cxnId="{9469586A-CA70-460B-B012-3EDC23E91B5F}">
      <dgm:prSet/>
      <dgm:spPr/>
      <dgm:t>
        <a:bodyPr/>
        <a:lstStyle/>
        <a:p>
          <a:endParaRPr lang="es-ES"/>
        </a:p>
      </dgm:t>
    </dgm:pt>
    <dgm:pt modelId="{BD8B0CDB-62B8-4E7B-ADCE-FF85DD4B2230}" type="sibTrans" cxnId="{9469586A-CA70-460B-B012-3EDC23E91B5F}">
      <dgm:prSet/>
      <dgm:spPr/>
      <dgm:t>
        <a:bodyPr/>
        <a:lstStyle/>
        <a:p>
          <a:endParaRPr lang="es-ES"/>
        </a:p>
      </dgm:t>
    </dgm:pt>
    <dgm:pt modelId="{BEC65A62-34B1-46FF-B4E0-0025B93E1574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Competencia monopolística</a:t>
          </a:r>
          <a:endParaRPr lang="es-ES" dirty="0">
            <a:solidFill>
              <a:schemeClr val="tx1"/>
            </a:solidFill>
          </a:endParaRPr>
        </a:p>
      </dgm:t>
    </dgm:pt>
    <dgm:pt modelId="{7B3C4C14-8991-40E8-9816-51AEA25ED443}" type="parTrans" cxnId="{5151FF78-F175-41F0-99A2-3DB7F915EB84}">
      <dgm:prSet/>
      <dgm:spPr/>
      <dgm:t>
        <a:bodyPr/>
        <a:lstStyle/>
        <a:p>
          <a:endParaRPr lang="es-ES"/>
        </a:p>
      </dgm:t>
    </dgm:pt>
    <dgm:pt modelId="{312A670B-5859-43AA-A54E-34D56B0D7407}" type="sibTrans" cxnId="{5151FF78-F175-41F0-99A2-3DB7F915EB84}">
      <dgm:prSet/>
      <dgm:spPr/>
      <dgm:t>
        <a:bodyPr/>
        <a:lstStyle/>
        <a:p>
          <a:endParaRPr lang="es-ES"/>
        </a:p>
      </dgm:t>
    </dgm:pt>
    <dgm:pt modelId="{05DD0DE8-6C0E-424E-9905-F94B21836591}" type="pres">
      <dgm:prSet presAssocID="{DD127611-551D-4AD2-B9C8-04BC266E488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29AF70D-883E-4193-B5CD-F72DB3067E66}" type="pres">
      <dgm:prSet presAssocID="{93F85EC1-DBC5-436A-9E06-591E1F957A01}" presName="root1" presStyleCnt="0"/>
      <dgm:spPr/>
    </dgm:pt>
    <dgm:pt modelId="{8D71AE0B-06C7-41C1-90D0-E7C9CEDFEDE8}" type="pres">
      <dgm:prSet presAssocID="{93F85EC1-DBC5-436A-9E06-591E1F957A01}" presName="LevelOneTextNode" presStyleLbl="node0" presStyleIdx="0" presStyleCnt="1" custScaleX="193947" custScaleY="172881" custLinFactX="-20918" custLinFactNeighborX="-100000" custLinFactNeighborY="-652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925EE7-6F7B-4EDE-90A9-A2E36AF38592}" type="pres">
      <dgm:prSet presAssocID="{93F85EC1-DBC5-436A-9E06-591E1F957A01}" presName="level2hierChild" presStyleCnt="0"/>
      <dgm:spPr/>
    </dgm:pt>
    <dgm:pt modelId="{E7820FFC-19DE-4DBD-9F5D-CA60ADA0A07C}" type="pres">
      <dgm:prSet presAssocID="{0A754DBD-E53C-4948-B88A-88EBDFE92B43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54F98AB9-1EFC-49FA-BEF3-3994AE2D1D0F}" type="pres">
      <dgm:prSet presAssocID="{0A754DBD-E53C-4948-B88A-88EBDFE92B43}" presName="connTx" presStyleLbl="parChTrans1D2" presStyleIdx="0" presStyleCnt="2"/>
      <dgm:spPr/>
      <dgm:t>
        <a:bodyPr/>
        <a:lstStyle/>
        <a:p>
          <a:endParaRPr lang="es-ES"/>
        </a:p>
      </dgm:t>
    </dgm:pt>
    <dgm:pt modelId="{65D3612F-F4A2-4F75-AF32-8E93C8B6044C}" type="pres">
      <dgm:prSet presAssocID="{632C39AE-4D6F-4AF7-9298-B4880686BFD7}" presName="root2" presStyleCnt="0"/>
      <dgm:spPr/>
    </dgm:pt>
    <dgm:pt modelId="{083489BE-FFAB-42A3-A117-D7AF20769B93}" type="pres">
      <dgm:prSet presAssocID="{632C39AE-4D6F-4AF7-9298-B4880686BFD7}" presName="LevelTwoTextNode" presStyleLbl="node2" presStyleIdx="0" presStyleCnt="2" custScaleX="131797" custLinFactNeighborX="-12344" custLinFactNeighborY="-61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C30D69-F7E5-4BA1-8D1D-E4FD54F6CCED}" type="pres">
      <dgm:prSet presAssocID="{632C39AE-4D6F-4AF7-9298-B4880686BFD7}" presName="level3hierChild" presStyleCnt="0"/>
      <dgm:spPr/>
    </dgm:pt>
    <dgm:pt modelId="{47C97778-3CB0-4F67-94A7-5FC897EEC36E}" type="pres">
      <dgm:prSet presAssocID="{3F6DCC86-512D-42D3-9D4E-CD5B985C757C}" presName="conn2-1" presStyleLbl="parChTrans1D3" presStyleIdx="0" presStyleCnt="3"/>
      <dgm:spPr/>
      <dgm:t>
        <a:bodyPr/>
        <a:lstStyle/>
        <a:p>
          <a:endParaRPr lang="es-ES"/>
        </a:p>
      </dgm:t>
    </dgm:pt>
    <dgm:pt modelId="{6636D888-CF02-4874-8196-E6E05097F1D2}" type="pres">
      <dgm:prSet presAssocID="{3F6DCC86-512D-42D3-9D4E-CD5B985C757C}" presName="connTx" presStyleLbl="parChTrans1D3" presStyleIdx="0" presStyleCnt="3"/>
      <dgm:spPr/>
      <dgm:t>
        <a:bodyPr/>
        <a:lstStyle/>
        <a:p>
          <a:endParaRPr lang="es-ES"/>
        </a:p>
      </dgm:t>
    </dgm:pt>
    <dgm:pt modelId="{F3A3F6A3-4998-4D53-922C-0BB717713CCD}" type="pres">
      <dgm:prSet presAssocID="{80005241-9278-4982-96C5-0A181BB7E277}" presName="root2" presStyleCnt="0"/>
      <dgm:spPr/>
    </dgm:pt>
    <dgm:pt modelId="{8A2F106C-DC4F-46DA-9DB1-80AF2D5981A9}" type="pres">
      <dgm:prSet presAssocID="{80005241-9278-4982-96C5-0A181BB7E277}" presName="LevelTwoTextNode" presStyleLbl="node3" presStyleIdx="0" presStyleCnt="3" custScaleY="71802" custLinFactNeighborX="45284" custLinFactNeighborY="-89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E41D9B-DF23-4EB4-9A92-B46573F3A6BF}" type="pres">
      <dgm:prSet presAssocID="{80005241-9278-4982-96C5-0A181BB7E277}" presName="level3hierChild" presStyleCnt="0"/>
      <dgm:spPr/>
    </dgm:pt>
    <dgm:pt modelId="{A9AF171E-E4D6-4F52-A793-306B89C9CF6A}" type="pres">
      <dgm:prSet presAssocID="{7EF55F5D-F509-4E44-B047-4AF816D4F99C}" presName="conn2-1" presStyleLbl="parChTrans1D3" presStyleIdx="1" presStyleCnt="3"/>
      <dgm:spPr/>
      <dgm:t>
        <a:bodyPr/>
        <a:lstStyle/>
        <a:p>
          <a:endParaRPr lang="es-ES"/>
        </a:p>
      </dgm:t>
    </dgm:pt>
    <dgm:pt modelId="{EE83F4F3-7713-43D9-8101-264C6666C595}" type="pres">
      <dgm:prSet presAssocID="{7EF55F5D-F509-4E44-B047-4AF816D4F99C}" presName="connTx" presStyleLbl="parChTrans1D3" presStyleIdx="1" presStyleCnt="3"/>
      <dgm:spPr/>
      <dgm:t>
        <a:bodyPr/>
        <a:lstStyle/>
        <a:p>
          <a:endParaRPr lang="es-ES"/>
        </a:p>
      </dgm:t>
    </dgm:pt>
    <dgm:pt modelId="{2F27F4F7-24B5-4A8A-B00B-7B1658449356}" type="pres">
      <dgm:prSet presAssocID="{A0C17873-9590-4B38-AC99-98D4DA0EC478}" presName="root2" presStyleCnt="0"/>
      <dgm:spPr/>
    </dgm:pt>
    <dgm:pt modelId="{F02F0C82-90B4-4F21-9399-66C9C4F05ADB}" type="pres">
      <dgm:prSet presAssocID="{A0C17873-9590-4B38-AC99-98D4DA0EC478}" presName="LevelTwoTextNode" presStyleLbl="node3" presStyleIdx="1" presStyleCnt="3" custScaleY="71802" custLinFactNeighborX="45284" custLinFactNeighborY="-89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0F6016-B042-4AD2-9DD5-2A4D9A92065F}" type="pres">
      <dgm:prSet presAssocID="{A0C17873-9590-4B38-AC99-98D4DA0EC478}" presName="level3hierChild" presStyleCnt="0"/>
      <dgm:spPr/>
    </dgm:pt>
    <dgm:pt modelId="{1395B110-45D4-4AD7-8F81-0B6C1B572E58}" type="pres">
      <dgm:prSet presAssocID="{7B3C4C14-8991-40E8-9816-51AEA25ED443}" presName="conn2-1" presStyleLbl="parChTrans1D3" presStyleIdx="2" presStyleCnt="3"/>
      <dgm:spPr/>
      <dgm:t>
        <a:bodyPr/>
        <a:lstStyle/>
        <a:p>
          <a:endParaRPr lang="es-ES"/>
        </a:p>
      </dgm:t>
    </dgm:pt>
    <dgm:pt modelId="{7467C600-5DAD-47CB-93E5-33E4786AC4DB}" type="pres">
      <dgm:prSet presAssocID="{7B3C4C14-8991-40E8-9816-51AEA25ED443}" presName="connTx" presStyleLbl="parChTrans1D3" presStyleIdx="2" presStyleCnt="3"/>
      <dgm:spPr/>
      <dgm:t>
        <a:bodyPr/>
        <a:lstStyle/>
        <a:p>
          <a:endParaRPr lang="es-ES"/>
        </a:p>
      </dgm:t>
    </dgm:pt>
    <dgm:pt modelId="{0FA755A9-F45C-477F-BAA0-BD1B83DC0B73}" type="pres">
      <dgm:prSet presAssocID="{BEC65A62-34B1-46FF-B4E0-0025B93E1574}" presName="root2" presStyleCnt="0"/>
      <dgm:spPr/>
    </dgm:pt>
    <dgm:pt modelId="{9434C2DD-A16B-4197-8C0B-58022A47C199}" type="pres">
      <dgm:prSet presAssocID="{BEC65A62-34B1-46FF-B4E0-0025B93E1574}" presName="LevelTwoTextNode" presStyleLbl="node3" presStyleIdx="2" presStyleCnt="3" custScaleX="195841" custLinFactNeighborX="45284" custLinFactNeighborY="-89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51CA2C-6BC5-48B9-BD2C-D8A0231C2B9A}" type="pres">
      <dgm:prSet presAssocID="{BEC65A62-34B1-46FF-B4E0-0025B93E1574}" presName="level3hierChild" presStyleCnt="0"/>
      <dgm:spPr/>
    </dgm:pt>
    <dgm:pt modelId="{256D048B-1327-4C0A-B3FB-BD663CF19D03}" type="pres">
      <dgm:prSet presAssocID="{0A55C01C-21D6-4675-BE94-3F61F01EFE95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E8B0C90E-A501-4C5A-8ED1-388D3E3EA0D3}" type="pres">
      <dgm:prSet presAssocID="{0A55C01C-21D6-4675-BE94-3F61F01EFE95}" presName="connTx" presStyleLbl="parChTrans1D2" presStyleIdx="1" presStyleCnt="2"/>
      <dgm:spPr/>
      <dgm:t>
        <a:bodyPr/>
        <a:lstStyle/>
        <a:p>
          <a:endParaRPr lang="es-ES"/>
        </a:p>
      </dgm:t>
    </dgm:pt>
    <dgm:pt modelId="{B3DB8D78-C9FB-41A9-BF12-13D2E3D8F042}" type="pres">
      <dgm:prSet presAssocID="{5FAFB8AB-AAD6-40C4-A7A4-2B150E6B67E2}" presName="root2" presStyleCnt="0"/>
      <dgm:spPr/>
    </dgm:pt>
    <dgm:pt modelId="{8998492C-0541-487A-BCEF-F6CB7566A714}" type="pres">
      <dgm:prSet presAssocID="{5FAFB8AB-AAD6-40C4-A7A4-2B150E6B67E2}" presName="LevelTwoTextNode" presStyleLbl="node2" presStyleIdx="1" presStyleCnt="2" custScaleX="1317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A4B9C0-326A-446E-8AC4-ADAF921FDAF8}" type="pres">
      <dgm:prSet presAssocID="{5FAFB8AB-AAD6-40C4-A7A4-2B150E6B67E2}" presName="level3hierChild" presStyleCnt="0"/>
      <dgm:spPr/>
    </dgm:pt>
  </dgm:ptLst>
  <dgm:cxnLst>
    <dgm:cxn modelId="{1BD94FD0-66F8-4A9F-839A-61B60FB68A78}" type="presOf" srcId="{0A55C01C-21D6-4675-BE94-3F61F01EFE95}" destId="{E8B0C90E-A501-4C5A-8ED1-388D3E3EA0D3}" srcOrd="1" destOrd="0" presId="urn:microsoft.com/office/officeart/2005/8/layout/hierarchy2"/>
    <dgm:cxn modelId="{4EE0FE91-1825-4B65-BFE6-E64497B2EB31}" type="presOf" srcId="{3F6DCC86-512D-42D3-9D4E-CD5B985C757C}" destId="{47C97778-3CB0-4F67-94A7-5FC897EEC36E}" srcOrd="0" destOrd="0" presId="urn:microsoft.com/office/officeart/2005/8/layout/hierarchy2"/>
    <dgm:cxn modelId="{329E77F6-C0A1-4B72-B3F5-B56D3EFC645A}" type="presOf" srcId="{93F85EC1-DBC5-436A-9E06-591E1F957A01}" destId="{8D71AE0B-06C7-41C1-90D0-E7C9CEDFEDE8}" srcOrd="0" destOrd="0" presId="urn:microsoft.com/office/officeart/2005/8/layout/hierarchy2"/>
    <dgm:cxn modelId="{FA50A37D-0D02-45F3-8C86-8F74A5B188C2}" type="presOf" srcId="{80005241-9278-4982-96C5-0A181BB7E277}" destId="{8A2F106C-DC4F-46DA-9DB1-80AF2D5981A9}" srcOrd="0" destOrd="0" presId="urn:microsoft.com/office/officeart/2005/8/layout/hierarchy2"/>
    <dgm:cxn modelId="{A14E91AF-2F4E-41E0-AE54-C6655F370F30}" type="presOf" srcId="{DD127611-551D-4AD2-B9C8-04BC266E4880}" destId="{05DD0DE8-6C0E-424E-9905-F94B21836591}" srcOrd="0" destOrd="0" presId="urn:microsoft.com/office/officeart/2005/8/layout/hierarchy2"/>
    <dgm:cxn modelId="{DD29053A-1EDD-46E5-B8CB-5011EF5B4D87}" type="presOf" srcId="{BEC65A62-34B1-46FF-B4E0-0025B93E1574}" destId="{9434C2DD-A16B-4197-8C0B-58022A47C199}" srcOrd="0" destOrd="0" presId="urn:microsoft.com/office/officeart/2005/8/layout/hierarchy2"/>
    <dgm:cxn modelId="{9469586A-CA70-460B-B012-3EDC23E91B5F}" srcId="{93F85EC1-DBC5-436A-9E06-591E1F957A01}" destId="{5FAFB8AB-AAD6-40C4-A7A4-2B150E6B67E2}" srcOrd="1" destOrd="0" parTransId="{0A55C01C-21D6-4675-BE94-3F61F01EFE95}" sibTransId="{BD8B0CDB-62B8-4E7B-ADCE-FF85DD4B2230}"/>
    <dgm:cxn modelId="{BE68936E-79F1-4283-8573-E052AF62D943}" srcId="{632C39AE-4D6F-4AF7-9298-B4880686BFD7}" destId="{A0C17873-9590-4B38-AC99-98D4DA0EC478}" srcOrd="1" destOrd="0" parTransId="{7EF55F5D-F509-4E44-B047-4AF816D4F99C}" sibTransId="{6039A8E8-1D07-4C3A-BF7A-BB180CE81C2B}"/>
    <dgm:cxn modelId="{39075A3A-E96E-429A-A4EA-7B43D042ECB6}" type="presOf" srcId="{7EF55F5D-F509-4E44-B047-4AF816D4F99C}" destId="{A9AF171E-E4D6-4F52-A793-306B89C9CF6A}" srcOrd="0" destOrd="0" presId="urn:microsoft.com/office/officeart/2005/8/layout/hierarchy2"/>
    <dgm:cxn modelId="{A37052BE-CCA7-4902-97F3-178995ABD50D}" srcId="{632C39AE-4D6F-4AF7-9298-B4880686BFD7}" destId="{80005241-9278-4982-96C5-0A181BB7E277}" srcOrd="0" destOrd="0" parTransId="{3F6DCC86-512D-42D3-9D4E-CD5B985C757C}" sibTransId="{79610D9B-A5D4-456E-937E-E156FEC99AD2}"/>
    <dgm:cxn modelId="{9863F6CF-D459-4EB1-8A13-9A13B8CF0A09}" type="presOf" srcId="{5FAFB8AB-AAD6-40C4-A7A4-2B150E6B67E2}" destId="{8998492C-0541-487A-BCEF-F6CB7566A714}" srcOrd="0" destOrd="0" presId="urn:microsoft.com/office/officeart/2005/8/layout/hierarchy2"/>
    <dgm:cxn modelId="{C20549F1-8DF3-4AD3-B454-1832C38CA378}" type="presOf" srcId="{0A754DBD-E53C-4948-B88A-88EBDFE92B43}" destId="{54F98AB9-1EFC-49FA-BEF3-3994AE2D1D0F}" srcOrd="1" destOrd="0" presId="urn:microsoft.com/office/officeart/2005/8/layout/hierarchy2"/>
    <dgm:cxn modelId="{9CB181A3-8BC2-41F9-A9A6-5934FF85C3FA}" type="presOf" srcId="{3F6DCC86-512D-42D3-9D4E-CD5B985C757C}" destId="{6636D888-CF02-4874-8196-E6E05097F1D2}" srcOrd="1" destOrd="0" presId="urn:microsoft.com/office/officeart/2005/8/layout/hierarchy2"/>
    <dgm:cxn modelId="{242344F3-E5EC-43FA-8D7A-D864B873E848}" srcId="{DD127611-551D-4AD2-B9C8-04BC266E4880}" destId="{93F85EC1-DBC5-436A-9E06-591E1F957A01}" srcOrd="0" destOrd="0" parTransId="{DB2EF44F-B815-4556-9EC7-F59B91BC99E7}" sibTransId="{A4D4E0BA-530D-449D-AE7E-5436D31D8DE8}"/>
    <dgm:cxn modelId="{B18F2217-2C66-4137-A136-721808259285}" type="presOf" srcId="{7B3C4C14-8991-40E8-9816-51AEA25ED443}" destId="{7467C600-5DAD-47CB-93E5-33E4786AC4DB}" srcOrd="1" destOrd="0" presId="urn:microsoft.com/office/officeart/2005/8/layout/hierarchy2"/>
    <dgm:cxn modelId="{26ECF747-D8C1-4D65-A83C-5B8A51ABD95D}" type="presOf" srcId="{0A55C01C-21D6-4675-BE94-3F61F01EFE95}" destId="{256D048B-1327-4C0A-B3FB-BD663CF19D03}" srcOrd="0" destOrd="0" presId="urn:microsoft.com/office/officeart/2005/8/layout/hierarchy2"/>
    <dgm:cxn modelId="{3278177D-B518-49AC-81AA-36764A1DCF1B}" type="presOf" srcId="{632C39AE-4D6F-4AF7-9298-B4880686BFD7}" destId="{083489BE-FFAB-42A3-A117-D7AF20769B93}" srcOrd="0" destOrd="0" presId="urn:microsoft.com/office/officeart/2005/8/layout/hierarchy2"/>
    <dgm:cxn modelId="{5151FF78-F175-41F0-99A2-3DB7F915EB84}" srcId="{632C39AE-4D6F-4AF7-9298-B4880686BFD7}" destId="{BEC65A62-34B1-46FF-B4E0-0025B93E1574}" srcOrd="2" destOrd="0" parTransId="{7B3C4C14-8991-40E8-9816-51AEA25ED443}" sibTransId="{312A670B-5859-43AA-A54E-34D56B0D7407}"/>
    <dgm:cxn modelId="{64EAB5B3-6146-4DD4-B2E8-7AE6B94CF9E9}" type="presOf" srcId="{7EF55F5D-F509-4E44-B047-4AF816D4F99C}" destId="{EE83F4F3-7713-43D9-8101-264C6666C595}" srcOrd="1" destOrd="0" presId="urn:microsoft.com/office/officeart/2005/8/layout/hierarchy2"/>
    <dgm:cxn modelId="{13ECA517-1A53-4C02-9567-A924396953AD}" srcId="{93F85EC1-DBC5-436A-9E06-591E1F957A01}" destId="{632C39AE-4D6F-4AF7-9298-B4880686BFD7}" srcOrd="0" destOrd="0" parTransId="{0A754DBD-E53C-4948-B88A-88EBDFE92B43}" sibTransId="{AB969AF0-2487-4A0A-8211-0D85FA2054AC}"/>
    <dgm:cxn modelId="{475FE121-D9EF-409C-AC73-75617249982E}" type="presOf" srcId="{7B3C4C14-8991-40E8-9816-51AEA25ED443}" destId="{1395B110-45D4-4AD7-8F81-0B6C1B572E58}" srcOrd="0" destOrd="0" presId="urn:microsoft.com/office/officeart/2005/8/layout/hierarchy2"/>
    <dgm:cxn modelId="{FFD0CDB1-A1B7-4575-AC52-478F85025E5E}" type="presOf" srcId="{A0C17873-9590-4B38-AC99-98D4DA0EC478}" destId="{F02F0C82-90B4-4F21-9399-66C9C4F05ADB}" srcOrd="0" destOrd="0" presId="urn:microsoft.com/office/officeart/2005/8/layout/hierarchy2"/>
    <dgm:cxn modelId="{9380E464-8D1E-4F3A-8D80-3E393244FFF2}" type="presOf" srcId="{0A754DBD-E53C-4948-B88A-88EBDFE92B43}" destId="{E7820FFC-19DE-4DBD-9F5D-CA60ADA0A07C}" srcOrd="0" destOrd="0" presId="urn:microsoft.com/office/officeart/2005/8/layout/hierarchy2"/>
    <dgm:cxn modelId="{F2C2C6DA-02DD-44CF-8E62-401A27BCA70E}" type="presParOf" srcId="{05DD0DE8-6C0E-424E-9905-F94B21836591}" destId="{C29AF70D-883E-4193-B5CD-F72DB3067E66}" srcOrd="0" destOrd="0" presId="urn:microsoft.com/office/officeart/2005/8/layout/hierarchy2"/>
    <dgm:cxn modelId="{E772BD87-CA8B-4402-95F1-B94D4E092EAF}" type="presParOf" srcId="{C29AF70D-883E-4193-B5CD-F72DB3067E66}" destId="{8D71AE0B-06C7-41C1-90D0-E7C9CEDFEDE8}" srcOrd="0" destOrd="0" presId="urn:microsoft.com/office/officeart/2005/8/layout/hierarchy2"/>
    <dgm:cxn modelId="{E5A63F3A-7001-425E-B7CA-E39F12C8BEE2}" type="presParOf" srcId="{C29AF70D-883E-4193-B5CD-F72DB3067E66}" destId="{42925EE7-6F7B-4EDE-90A9-A2E36AF38592}" srcOrd="1" destOrd="0" presId="urn:microsoft.com/office/officeart/2005/8/layout/hierarchy2"/>
    <dgm:cxn modelId="{E5FCAE37-69B1-4CFF-B952-A48E845B155A}" type="presParOf" srcId="{42925EE7-6F7B-4EDE-90A9-A2E36AF38592}" destId="{E7820FFC-19DE-4DBD-9F5D-CA60ADA0A07C}" srcOrd="0" destOrd="0" presId="urn:microsoft.com/office/officeart/2005/8/layout/hierarchy2"/>
    <dgm:cxn modelId="{874DEA44-57B8-4F4A-9BFB-7CAB02D9C1C7}" type="presParOf" srcId="{E7820FFC-19DE-4DBD-9F5D-CA60ADA0A07C}" destId="{54F98AB9-1EFC-49FA-BEF3-3994AE2D1D0F}" srcOrd="0" destOrd="0" presId="urn:microsoft.com/office/officeart/2005/8/layout/hierarchy2"/>
    <dgm:cxn modelId="{DB007C90-E480-45CE-A716-DFE9F3E770A6}" type="presParOf" srcId="{42925EE7-6F7B-4EDE-90A9-A2E36AF38592}" destId="{65D3612F-F4A2-4F75-AF32-8E93C8B6044C}" srcOrd="1" destOrd="0" presId="urn:microsoft.com/office/officeart/2005/8/layout/hierarchy2"/>
    <dgm:cxn modelId="{0B7FD81F-3557-4FF4-8E0E-4CDDE6C3FE4B}" type="presParOf" srcId="{65D3612F-F4A2-4F75-AF32-8E93C8B6044C}" destId="{083489BE-FFAB-42A3-A117-D7AF20769B93}" srcOrd="0" destOrd="0" presId="urn:microsoft.com/office/officeart/2005/8/layout/hierarchy2"/>
    <dgm:cxn modelId="{1C07B6DB-CD5D-4DDE-8350-35C61DABEBE0}" type="presParOf" srcId="{65D3612F-F4A2-4F75-AF32-8E93C8B6044C}" destId="{88C30D69-F7E5-4BA1-8D1D-E4FD54F6CCED}" srcOrd="1" destOrd="0" presId="urn:microsoft.com/office/officeart/2005/8/layout/hierarchy2"/>
    <dgm:cxn modelId="{C71C0482-1DB5-474A-A215-3D893C14653B}" type="presParOf" srcId="{88C30D69-F7E5-4BA1-8D1D-E4FD54F6CCED}" destId="{47C97778-3CB0-4F67-94A7-5FC897EEC36E}" srcOrd="0" destOrd="0" presId="urn:microsoft.com/office/officeart/2005/8/layout/hierarchy2"/>
    <dgm:cxn modelId="{F5002DCB-BCB8-4E47-9659-5775B09A8981}" type="presParOf" srcId="{47C97778-3CB0-4F67-94A7-5FC897EEC36E}" destId="{6636D888-CF02-4874-8196-E6E05097F1D2}" srcOrd="0" destOrd="0" presId="urn:microsoft.com/office/officeart/2005/8/layout/hierarchy2"/>
    <dgm:cxn modelId="{188AA92A-0A37-4979-BF0B-6BD07D07FC09}" type="presParOf" srcId="{88C30D69-F7E5-4BA1-8D1D-E4FD54F6CCED}" destId="{F3A3F6A3-4998-4D53-922C-0BB717713CCD}" srcOrd="1" destOrd="0" presId="urn:microsoft.com/office/officeart/2005/8/layout/hierarchy2"/>
    <dgm:cxn modelId="{60545898-177F-4102-9F41-E32BA4E8A7D9}" type="presParOf" srcId="{F3A3F6A3-4998-4D53-922C-0BB717713CCD}" destId="{8A2F106C-DC4F-46DA-9DB1-80AF2D5981A9}" srcOrd="0" destOrd="0" presId="urn:microsoft.com/office/officeart/2005/8/layout/hierarchy2"/>
    <dgm:cxn modelId="{ED489F41-8D30-4A76-A3C3-98FE5F8E9AC2}" type="presParOf" srcId="{F3A3F6A3-4998-4D53-922C-0BB717713CCD}" destId="{97E41D9B-DF23-4EB4-9A92-B46573F3A6BF}" srcOrd="1" destOrd="0" presId="urn:microsoft.com/office/officeart/2005/8/layout/hierarchy2"/>
    <dgm:cxn modelId="{E8E4F8C0-87A6-4F4B-8E78-79ECED6F921C}" type="presParOf" srcId="{88C30D69-F7E5-4BA1-8D1D-E4FD54F6CCED}" destId="{A9AF171E-E4D6-4F52-A793-306B89C9CF6A}" srcOrd="2" destOrd="0" presId="urn:microsoft.com/office/officeart/2005/8/layout/hierarchy2"/>
    <dgm:cxn modelId="{73C66245-A1FA-448E-BA84-CB776E071182}" type="presParOf" srcId="{A9AF171E-E4D6-4F52-A793-306B89C9CF6A}" destId="{EE83F4F3-7713-43D9-8101-264C6666C595}" srcOrd="0" destOrd="0" presId="urn:microsoft.com/office/officeart/2005/8/layout/hierarchy2"/>
    <dgm:cxn modelId="{B3D4FECD-850A-4363-96DC-A03F78AFF0D2}" type="presParOf" srcId="{88C30D69-F7E5-4BA1-8D1D-E4FD54F6CCED}" destId="{2F27F4F7-24B5-4A8A-B00B-7B1658449356}" srcOrd="3" destOrd="0" presId="urn:microsoft.com/office/officeart/2005/8/layout/hierarchy2"/>
    <dgm:cxn modelId="{5DABF3D0-EF4A-4005-88FF-92AB8671C385}" type="presParOf" srcId="{2F27F4F7-24B5-4A8A-B00B-7B1658449356}" destId="{F02F0C82-90B4-4F21-9399-66C9C4F05ADB}" srcOrd="0" destOrd="0" presId="urn:microsoft.com/office/officeart/2005/8/layout/hierarchy2"/>
    <dgm:cxn modelId="{EB687882-727B-46C4-B868-AC125C2889D4}" type="presParOf" srcId="{2F27F4F7-24B5-4A8A-B00B-7B1658449356}" destId="{2C0F6016-B042-4AD2-9DD5-2A4D9A92065F}" srcOrd="1" destOrd="0" presId="urn:microsoft.com/office/officeart/2005/8/layout/hierarchy2"/>
    <dgm:cxn modelId="{C371180D-AC61-473A-BCCD-2183DD38BE84}" type="presParOf" srcId="{88C30D69-F7E5-4BA1-8D1D-E4FD54F6CCED}" destId="{1395B110-45D4-4AD7-8F81-0B6C1B572E58}" srcOrd="4" destOrd="0" presId="urn:microsoft.com/office/officeart/2005/8/layout/hierarchy2"/>
    <dgm:cxn modelId="{A279366B-6130-4867-BA93-0A32BABF7785}" type="presParOf" srcId="{1395B110-45D4-4AD7-8F81-0B6C1B572E58}" destId="{7467C600-5DAD-47CB-93E5-33E4786AC4DB}" srcOrd="0" destOrd="0" presId="urn:microsoft.com/office/officeart/2005/8/layout/hierarchy2"/>
    <dgm:cxn modelId="{FAC7F043-7BC7-4979-99DD-412C6F551551}" type="presParOf" srcId="{88C30D69-F7E5-4BA1-8D1D-E4FD54F6CCED}" destId="{0FA755A9-F45C-477F-BAA0-BD1B83DC0B73}" srcOrd="5" destOrd="0" presId="urn:microsoft.com/office/officeart/2005/8/layout/hierarchy2"/>
    <dgm:cxn modelId="{2D3D78A0-799B-4018-9B1B-E21061C9B97F}" type="presParOf" srcId="{0FA755A9-F45C-477F-BAA0-BD1B83DC0B73}" destId="{9434C2DD-A16B-4197-8C0B-58022A47C199}" srcOrd="0" destOrd="0" presId="urn:microsoft.com/office/officeart/2005/8/layout/hierarchy2"/>
    <dgm:cxn modelId="{7909DEEA-AC02-4BBF-A444-7980B3B16409}" type="presParOf" srcId="{0FA755A9-F45C-477F-BAA0-BD1B83DC0B73}" destId="{8C51CA2C-6BC5-48B9-BD2C-D8A0231C2B9A}" srcOrd="1" destOrd="0" presId="urn:microsoft.com/office/officeart/2005/8/layout/hierarchy2"/>
    <dgm:cxn modelId="{8D9CF351-B965-401D-A078-9D89A638EF6E}" type="presParOf" srcId="{42925EE7-6F7B-4EDE-90A9-A2E36AF38592}" destId="{256D048B-1327-4C0A-B3FB-BD663CF19D03}" srcOrd="2" destOrd="0" presId="urn:microsoft.com/office/officeart/2005/8/layout/hierarchy2"/>
    <dgm:cxn modelId="{7B669267-93BA-4205-BAB8-BB6C240A2370}" type="presParOf" srcId="{256D048B-1327-4C0A-B3FB-BD663CF19D03}" destId="{E8B0C90E-A501-4C5A-8ED1-388D3E3EA0D3}" srcOrd="0" destOrd="0" presId="urn:microsoft.com/office/officeart/2005/8/layout/hierarchy2"/>
    <dgm:cxn modelId="{7C593A7C-D1ED-411E-BA49-44D89B125AA1}" type="presParOf" srcId="{42925EE7-6F7B-4EDE-90A9-A2E36AF38592}" destId="{B3DB8D78-C9FB-41A9-BF12-13D2E3D8F042}" srcOrd="3" destOrd="0" presId="urn:microsoft.com/office/officeart/2005/8/layout/hierarchy2"/>
    <dgm:cxn modelId="{06872D9F-5476-4CD4-A91B-F1E495B8A4A7}" type="presParOf" srcId="{B3DB8D78-C9FB-41A9-BF12-13D2E3D8F042}" destId="{8998492C-0541-487A-BCEF-F6CB7566A714}" srcOrd="0" destOrd="0" presId="urn:microsoft.com/office/officeart/2005/8/layout/hierarchy2"/>
    <dgm:cxn modelId="{6D020710-2527-4B6B-8BDE-8BFCF792EF97}" type="presParOf" srcId="{B3DB8D78-C9FB-41A9-BF12-13D2E3D8F042}" destId="{D8A4B9C0-326A-446E-8AC4-ADAF921FDAF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AB9A85-9244-44F5-A26A-EDFA74D58453}" type="doc">
      <dgm:prSet loTypeId="urn:microsoft.com/office/officeart/2005/8/layout/gear1" loCatId="relationship" qsTypeId="urn:microsoft.com/office/officeart/2005/8/quickstyle/simple1" qsCatId="simple" csTypeId="urn:microsoft.com/office/officeart/2005/8/colors/accent2_1" csCatId="accent2" phldr="1"/>
      <dgm:spPr/>
    </dgm:pt>
    <dgm:pt modelId="{FFE4180F-555F-4B55-AE7F-B414871C70A8}">
      <dgm:prSet phldrT="[Texto]" custT="1"/>
      <dgm:spPr/>
      <dgm:t>
        <a:bodyPr/>
        <a:lstStyle/>
        <a:p>
          <a:r>
            <a:rPr lang="es-ES" sz="1400" dirty="0" smtClean="0"/>
            <a:t>Mercado de factores productivos </a:t>
          </a:r>
          <a:endParaRPr lang="es-ES" sz="1400" dirty="0"/>
        </a:p>
      </dgm:t>
    </dgm:pt>
    <dgm:pt modelId="{B8F86DA5-E8FF-44F5-897D-25FC87C1BC1E}" type="parTrans" cxnId="{898744BC-4B51-4719-B979-E69502489EA9}">
      <dgm:prSet/>
      <dgm:spPr/>
      <dgm:t>
        <a:bodyPr/>
        <a:lstStyle/>
        <a:p>
          <a:endParaRPr lang="es-ES"/>
        </a:p>
      </dgm:t>
    </dgm:pt>
    <dgm:pt modelId="{19EC2A63-A6C7-400B-8C12-0FC21AA1EF23}" type="sibTrans" cxnId="{898744BC-4B51-4719-B979-E69502489EA9}">
      <dgm:prSet/>
      <dgm:spPr/>
      <dgm:t>
        <a:bodyPr/>
        <a:lstStyle/>
        <a:p>
          <a:endParaRPr lang="es-ES"/>
        </a:p>
      </dgm:t>
    </dgm:pt>
    <dgm:pt modelId="{BA0AE400-E7A3-4A60-81AE-310AF6963131}">
      <dgm:prSet phldrT="[Texto]" custT="1"/>
      <dgm:spPr/>
      <dgm:t>
        <a:bodyPr/>
        <a:lstStyle/>
        <a:p>
          <a:r>
            <a:rPr lang="es-ES" sz="1400" dirty="0" smtClean="0"/>
            <a:t>Mercado de bienes y servicios</a:t>
          </a:r>
          <a:endParaRPr lang="es-ES" sz="1400" dirty="0"/>
        </a:p>
      </dgm:t>
    </dgm:pt>
    <dgm:pt modelId="{D6D8C0F0-C4DE-404E-A08D-FEAAE685129C}" type="parTrans" cxnId="{CC2C0608-030C-4003-B7E1-940B66581E3D}">
      <dgm:prSet/>
      <dgm:spPr/>
      <dgm:t>
        <a:bodyPr/>
        <a:lstStyle/>
        <a:p>
          <a:endParaRPr lang="es-ES"/>
        </a:p>
      </dgm:t>
    </dgm:pt>
    <dgm:pt modelId="{2059A265-B823-412D-ADD2-353D88D8A23E}" type="sibTrans" cxnId="{CC2C0608-030C-4003-B7E1-940B66581E3D}">
      <dgm:prSet/>
      <dgm:spPr/>
      <dgm:t>
        <a:bodyPr/>
        <a:lstStyle/>
        <a:p>
          <a:endParaRPr lang="es-ES"/>
        </a:p>
      </dgm:t>
    </dgm:pt>
    <dgm:pt modelId="{B514D680-CB45-4D10-9C80-A03C201D68A2}" type="pres">
      <dgm:prSet presAssocID="{40AB9A85-9244-44F5-A26A-EDFA74D5845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4274AE7-222B-4BBE-8B6C-58C4AA606509}" type="pres">
      <dgm:prSet presAssocID="{FFE4180F-555F-4B55-AE7F-B414871C70A8}" presName="gear1" presStyleLbl="node1" presStyleIdx="0" presStyleCnt="2" custScaleX="139492" custScaleY="122434" custLinFactNeighborX="539" custLinFactNeighborY="-1859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4F5EF8-E4F2-4277-B25A-F2E5773C5EC9}" type="pres">
      <dgm:prSet presAssocID="{FFE4180F-555F-4B55-AE7F-B414871C70A8}" presName="gear1srcNode" presStyleLbl="node1" presStyleIdx="0" presStyleCnt="2"/>
      <dgm:spPr/>
      <dgm:t>
        <a:bodyPr/>
        <a:lstStyle/>
        <a:p>
          <a:endParaRPr lang="es-ES"/>
        </a:p>
      </dgm:t>
    </dgm:pt>
    <dgm:pt modelId="{E71A23A1-96C1-4F0C-9F71-0E992A492BCB}" type="pres">
      <dgm:prSet presAssocID="{FFE4180F-555F-4B55-AE7F-B414871C70A8}" presName="gear1dstNode" presStyleLbl="node1" presStyleIdx="0" presStyleCnt="2"/>
      <dgm:spPr/>
      <dgm:t>
        <a:bodyPr/>
        <a:lstStyle/>
        <a:p>
          <a:endParaRPr lang="es-ES"/>
        </a:p>
      </dgm:t>
    </dgm:pt>
    <dgm:pt modelId="{0BE73577-36AD-41B7-B56D-B36BEC864865}" type="pres">
      <dgm:prSet presAssocID="{BA0AE400-E7A3-4A60-81AE-310AF6963131}" presName="gear2" presStyleLbl="node1" presStyleIdx="1" presStyleCnt="2" custScaleX="164021" custScaleY="162534" custLinFactNeighborX="-16581" custLinFactNeighborY="-864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60548D-8BDC-4908-98A7-DA4F5D93921B}" type="pres">
      <dgm:prSet presAssocID="{BA0AE400-E7A3-4A60-81AE-310AF6963131}" presName="gear2srcNode" presStyleLbl="node1" presStyleIdx="1" presStyleCnt="2"/>
      <dgm:spPr/>
      <dgm:t>
        <a:bodyPr/>
        <a:lstStyle/>
        <a:p>
          <a:endParaRPr lang="es-ES"/>
        </a:p>
      </dgm:t>
    </dgm:pt>
    <dgm:pt modelId="{B3ED28A3-82EC-4A5D-AD73-C4F0AE22B156}" type="pres">
      <dgm:prSet presAssocID="{BA0AE400-E7A3-4A60-81AE-310AF6963131}" presName="gear2dstNode" presStyleLbl="node1" presStyleIdx="1" presStyleCnt="2"/>
      <dgm:spPr/>
      <dgm:t>
        <a:bodyPr/>
        <a:lstStyle/>
        <a:p>
          <a:endParaRPr lang="es-ES"/>
        </a:p>
      </dgm:t>
    </dgm:pt>
    <dgm:pt modelId="{4675DE79-9445-495B-95C1-771FCF1E5B56}" type="pres">
      <dgm:prSet presAssocID="{19EC2A63-A6C7-400B-8C12-0FC21AA1EF23}" presName="connector1" presStyleLbl="sibTrans2D1" presStyleIdx="0" presStyleCnt="2" custScaleX="74553" custLinFactNeighborY="-2055"/>
      <dgm:spPr/>
      <dgm:t>
        <a:bodyPr/>
        <a:lstStyle/>
        <a:p>
          <a:endParaRPr lang="es-ES"/>
        </a:p>
      </dgm:t>
    </dgm:pt>
    <dgm:pt modelId="{E05D0A94-809B-472B-9310-AB07A70085F5}" type="pres">
      <dgm:prSet presAssocID="{2059A265-B823-412D-ADD2-353D88D8A23E}" presName="connector2" presStyleLbl="sibTrans2D1" presStyleIdx="1" presStyleCnt="2" custLinFactNeighborX="-6356" custLinFactNeighborY="-15417"/>
      <dgm:spPr/>
      <dgm:t>
        <a:bodyPr/>
        <a:lstStyle/>
        <a:p>
          <a:endParaRPr lang="es-ES"/>
        </a:p>
      </dgm:t>
    </dgm:pt>
  </dgm:ptLst>
  <dgm:cxnLst>
    <dgm:cxn modelId="{19763540-77B3-457E-B61D-632B9E29AC9C}" type="presOf" srcId="{FFE4180F-555F-4B55-AE7F-B414871C70A8}" destId="{74274AE7-222B-4BBE-8B6C-58C4AA606509}" srcOrd="0" destOrd="0" presId="urn:microsoft.com/office/officeart/2005/8/layout/gear1"/>
    <dgm:cxn modelId="{0D163CF6-B5CE-4DEE-BA99-4B80842DCBD0}" type="presOf" srcId="{2059A265-B823-412D-ADD2-353D88D8A23E}" destId="{E05D0A94-809B-472B-9310-AB07A70085F5}" srcOrd="0" destOrd="0" presId="urn:microsoft.com/office/officeart/2005/8/layout/gear1"/>
    <dgm:cxn modelId="{052270C2-036B-4144-A4F1-2C8C2372981B}" type="presOf" srcId="{FFE4180F-555F-4B55-AE7F-B414871C70A8}" destId="{E71A23A1-96C1-4F0C-9F71-0E992A492BCB}" srcOrd="2" destOrd="0" presId="urn:microsoft.com/office/officeart/2005/8/layout/gear1"/>
    <dgm:cxn modelId="{951C1556-7E14-4E27-91C2-F0BA9CBEC161}" type="presOf" srcId="{19EC2A63-A6C7-400B-8C12-0FC21AA1EF23}" destId="{4675DE79-9445-495B-95C1-771FCF1E5B56}" srcOrd="0" destOrd="0" presId="urn:microsoft.com/office/officeart/2005/8/layout/gear1"/>
    <dgm:cxn modelId="{B451C541-BA52-4055-BF12-89B9ADDA44B1}" type="presOf" srcId="{BA0AE400-E7A3-4A60-81AE-310AF6963131}" destId="{F960548D-8BDC-4908-98A7-DA4F5D93921B}" srcOrd="1" destOrd="0" presId="urn:microsoft.com/office/officeart/2005/8/layout/gear1"/>
    <dgm:cxn modelId="{05009155-6E36-412C-8621-68D1C5517E13}" type="presOf" srcId="{BA0AE400-E7A3-4A60-81AE-310AF6963131}" destId="{0BE73577-36AD-41B7-B56D-B36BEC864865}" srcOrd="0" destOrd="0" presId="urn:microsoft.com/office/officeart/2005/8/layout/gear1"/>
    <dgm:cxn modelId="{898744BC-4B51-4719-B979-E69502489EA9}" srcId="{40AB9A85-9244-44F5-A26A-EDFA74D58453}" destId="{FFE4180F-555F-4B55-AE7F-B414871C70A8}" srcOrd="0" destOrd="0" parTransId="{B8F86DA5-E8FF-44F5-897D-25FC87C1BC1E}" sibTransId="{19EC2A63-A6C7-400B-8C12-0FC21AA1EF23}"/>
    <dgm:cxn modelId="{6738B139-1EC3-42A6-962A-CC1ED6C99175}" type="presOf" srcId="{FFE4180F-555F-4B55-AE7F-B414871C70A8}" destId="{6C4F5EF8-E4F2-4277-B25A-F2E5773C5EC9}" srcOrd="1" destOrd="0" presId="urn:microsoft.com/office/officeart/2005/8/layout/gear1"/>
    <dgm:cxn modelId="{CC2C0608-030C-4003-B7E1-940B66581E3D}" srcId="{40AB9A85-9244-44F5-A26A-EDFA74D58453}" destId="{BA0AE400-E7A3-4A60-81AE-310AF6963131}" srcOrd="1" destOrd="0" parTransId="{D6D8C0F0-C4DE-404E-A08D-FEAAE685129C}" sibTransId="{2059A265-B823-412D-ADD2-353D88D8A23E}"/>
    <dgm:cxn modelId="{115674E9-9C6B-403E-8856-3C5EE572701E}" type="presOf" srcId="{40AB9A85-9244-44F5-A26A-EDFA74D58453}" destId="{B514D680-CB45-4D10-9C80-A03C201D68A2}" srcOrd="0" destOrd="0" presId="urn:microsoft.com/office/officeart/2005/8/layout/gear1"/>
    <dgm:cxn modelId="{FEE6FAFA-E36C-47F1-A93F-49B282B61AE3}" type="presOf" srcId="{BA0AE400-E7A3-4A60-81AE-310AF6963131}" destId="{B3ED28A3-82EC-4A5D-AD73-C4F0AE22B156}" srcOrd="2" destOrd="0" presId="urn:microsoft.com/office/officeart/2005/8/layout/gear1"/>
    <dgm:cxn modelId="{B1BF3E60-D2C4-42DD-A7C0-0C0114644204}" type="presParOf" srcId="{B514D680-CB45-4D10-9C80-A03C201D68A2}" destId="{74274AE7-222B-4BBE-8B6C-58C4AA606509}" srcOrd="0" destOrd="0" presId="urn:microsoft.com/office/officeart/2005/8/layout/gear1"/>
    <dgm:cxn modelId="{74430F34-B8EC-48E6-953C-8456D6BDDE4E}" type="presParOf" srcId="{B514D680-CB45-4D10-9C80-A03C201D68A2}" destId="{6C4F5EF8-E4F2-4277-B25A-F2E5773C5EC9}" srcOrd="1" destOrd="0" presId="urn:microsoft.com/office/officeart/2005/8/layout/gear1"/>
    <dgm:cxn modelId="{6D814EED-92AC-45B1-A37B-3E71BE9EE801}" type="presParOf" srcId="{B514D680-CB45-4D10-9C80-A03C201D68A2}" destId="{E71A23A1-96C1-4F0C-9F71-0E992A492BCB}" srcOrd="2" destOrd="0" presId="urn:microsoft.com/office/officeart/2005/8/layout/gear1"/>
    <dgm:cxn modelId="{8FCBEFEF-A3BD-4F13-918D-5BE5F40367B8}" type="presParOf" srcId="{B514D680-CB45-4D10-9C80-A03C201D68A2}" destId="{0BE73577-36AD-41B7-B56D-B36BEC864865}" srcOrd="3" destOrd="0" presId="urn:microsoft.com/office/officeart/2005/8/layout/gear1"/>
    <dgm:cxn modelId="{6FD003EF-C6BA-4206-B3C8-C360793E595B}" type="presParOf" srcId="{B514D680-CB45-4D10-9C80-A03C201D68A2}" destId="{F960548D-8BDC-4908-98A7-DA4F5D93921B}" srcOrd="4" destOrd="0" presId="urn:microsoft.com/office/officeart/2005/8/layout/gear1"/>
    <dgm:cxn modelId="{92575F49-DE1B-4DF2-8693-EC6BA2B8B7CE}" type="presParOf" srcId="{B514D680-CB45-4D10-9C80-A03C201D68A2}" destId="{B3ED28A3-82EC-4A5D-AD73-C4F0AE22B156}" srcOrd="5" destOrd="0" presId="urn:microsoft.com/office/officeart/2005/8/layout/gear1"/>
    <dgm:cxn modelId="{D5D4245F-3C9C-4BDF-AC0F-8EE8F28DA846}" type="presParOf" srcId="{B514D680-CB45-4D10-9C80-A03C201D68A2}" destId="{4675DE79-9445-495B-95C1-771FCF1E5B56}" srcOrd="6" destOrd="0" presId="urn:microsoft.com/office/officeart/2005/8/layout/gear1"/>
    <dgm:cxn modelId="{8935B413-D9BA-4504-8E07-34570A86FD7F}" type="presParOf" srcId="{B514D680-CB45-4D10-9C80-A03C201D68A2}" destId="{E05D0A94-809B-472B-9310-AB07A70085F5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A498C7-A7ED-4325-9F74-E218212F00DD}" type="doc">
      <dgm:prSet loTypeId="urn:microsoft.com/office/officeart/2005/8/layout/hProcess10" loCatId="picture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9F6C8C7-DCF4-405C-BB22-24BFD0D2C8CA}">
      <dgm:prSet phldrT="[Texto]" custT="1"/>
      <dgm:spPr/>
      <dgm:t>
        <a:bodyPr/>
        <a:lstStyle/>
        <a:p>
          <a:r>
            <a:rPr lang="es-ES" sz="1600" b="1" dirty="0" smtClean="0"/>
            <a:t>Capital</a:t>
          </a:r>
          <a:endParaRPr lang="es-ES" sz="1800" b="1" dirty="0"/>
        </a:p>
      </dgm:t>
    </dgm:pt>
    <dgm:pt modelId="{EB490282-0774-4C12-8D2B-B67CA5157739}" type="parTrans" cxnId="{9594D65A-4404-46D8-A1EF-322D0EA18730}">
      <dgm:prSet/>
      <dgm:spPr/>
      <dgm:t>
        <a:bodyPr/>
        <a:lstStyle/>
        <a:p>
          <a:endParaRPr lang="es-ES"/>
        </a:p>
      </dgm:t>
    </dgm:pt>
    <dgm:pt modelId="{98991FD5-5585-40B9-A5EF-CF30FCA9DE0F}" type="sibTrans" cxnId="{9594D65A-4404-46D8-A1EF-322D0EA18730}">
      <dgm:prSet/>
      <dgm:spPr/>
      <dgm:t>
        <a:bodyPr/>
        <a:lstStyle/>
        <a:p>
          <a:endParaRPr lang="es-ES"/>
        </a:p>
      </dgm:t>
    </dgm:pt>
    <dgm:pt modelId="{FCDF3843-679F-4647-966E-2473BE4F7B9E}">
      <dgm:prSet phldrT="[Texto]" custT="1"/>
      <dgm:spPr/>
      <dgm:t>
        <a:bodyPr/>
        <a:lstStyle/>
        <a:p>
          <a:r>
            <a:rPr lang="es-ES" sz="1600" b="1" dirty="0" smtClean="0"/>
            <a:t>Trabajo</a:t>
          </a:r>
          <a:endParaRPr lang="es-ES" sz="1800" b="1" dirty="0"/>
        </a:p>
      </dgm:t>
    </dgm:pt>
    <dgm:pt modelId="{24304BEB-F0FD-4F0A-8964-B1FF42946175}" type="parTrans" cxnId="{0EC9568C-A1A8-418E-BA2D-22F1D4B53A0B}">
      <dgm:prSet/>
      <dgm:spPr/>
      <dgm:t>
        <a:bodyPr/>
        <a:lstStyle/>
        <a:p>
          <a:endParaRPr lang="es-ES"/>
        </a:p>
      </dgm:t>
    </dgm:pt>
    <dgm:pt modelId="{89F6AA58-8E61-4937-B402-FE971AD8D8CB}" type="sibTrans" cxnId="{0EC9568C-A1A8-418E-BA2D-22F1D4B53A0B}">
      <dgm:prSet/>
      <dgm:spPr/>
      <dgm:t>
        <a:bodyPr/>
        <a:lstStyle/>
        <a:p>
          <a:endParaRPr lang="es-ES"/>
        </a:p>
      </dgm:t>
    </dgm:pt>
    <dgm:pt modelId="{1A269C6D-9216-415B-BCC8-DD72BA5DFBBC}">
      <dgm:prSet phldrT="[Texto]" custT="1"/>
      <dgm:spPr/>
      <dgm:t>
        <a:bodyPr/>
        <a:lstStyle/>
        <a:p>
          <a:r>
            <a:rPr lang="es-ES" sz="1600" b="1" dirty="0" smtClean="0"/>
            <a:t>Tierra</a:t>
          </a:r>
          <a:endParaRPr lang="es-ES" sz="1800" b="1" dirty="0"/>
        </a:p>
      </dgm:t>
    </dgm:pt>
    <dgm:pt modelId="{2F8C975F-BB1A-417C-B9E5-E45DDFAEB0F9}" type="parTrans" cxnId="{4C9F93F1-5974-459D-A76B-A124EA76D00A}">
      <dgm:prSet/>
      <dgm:spPr/>
      <dgm:t>
        <a:bodyPr/>
        <a:lstStyle/>
        <a:p>
          <a:endParaRPr lang="es-ES"/>
        </a:p>
      </dgm:t>
    </dgm:pt>
    <dgm:pt modelId="{C90B654E-AE59-4B3C-992E-9BC7045B0E32}" type="sibTrans" cxnId="{4C9F93F1-5974-459D-A76B-A124EA76D00A}">
      <dgm:prSet/>
      <dgm:spPr/>
      <dgm:t>
        <a:bodyPr/>
        <a:lstStyle/>
        <a:p>
          <a:endParaRPr lang="es-ES"/>
        </a:p>
      </dgm:t>
    </dgm:pt>
    <dgm:pt modelId="{5C071F56-0017-46F4-BEE1-DAC3672D3AE0}" type="pres">
      <dgm:prSet presAssocID="{CDA498C7-A7ED-4325-9F74-E218212F00D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65DF4F8-32F9-4EE2-8344-8BABA960959E}" type="pres">
      <dgm:prSet presAssocID="{49F6C8C7-DCF4-405C-BB22-24BFD0D2C8CA}" presName="composite" presStyleCnt="0"/>
      <dgm:spPr/>
      <dgm:t>
        <a:bodyPr/>
        <a:lstStyle/>
        <a:p>
          <a:endParaRPr lang="es-ES"/>
        </a:p>
      </dgm:t>
    </dgm:pt>
    <dgm:pt modelId="{ACBD8759-4F93-4680-80FD-5833DCE11542}" type="pres">
      <dgm:prSet presAssocID="{49F6C8C7-DCF4-405C-BB22-24BFD0D2C8CA}" presName="imagSh" presStyleLbl="b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  <dgm:pt modelId="{79AE66F4-4A33-4179-892C-C9EA1A486085}" type="pres">
      <dgm:prSet presAssocID="{49F6C8C7-DCF4-405C-BB22-24BFD0D2C8CA}" presName="txNode" presStyleLbl="node1" presStyleIdx="0" presStyleCnt="3" custScaleY="410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BC84B7-AE14-49C5-8020-C34DCAEBB4F7}" type="pres">
      <dgm:prSet presAssocID="{98991FD5-5585-40B9-A5EF-CF30FCA9DE0F}" presName="sibTrans" presStyleLbl="sibTrans2D1" presStyleIdx="0" presStyleCnt="2"/>
      <dgm:spPr/>
      <dgm:t>
        <a:bodyPr/>
        <a:lstStyle/>
        <a:p>
          <a:endParaRPr lang="es-ES"/>
        </a:p>
      </dgm:t>
    </dgm:pt>
    <dgm:pt modelId="{6CF153BE-B948-4FAA-A05A-1389925D5ABD}" type="pres">
      <dgm:prSet presAssocID="{98991FD5-5585-40B9-A5EF-CF30FCA9DE0F}" presName="connTx" presStyleLbl="sibTrans2D1" presStyleIdx="0" presStyleCnt="2"/>
      <dgm:spPr/>
      <dgm:t>
        <a:bodyPr/>
        <a:lstStyle/>
        <a:p>
          <a:endParaRPr lang="es-ES"/>
        </a:p>
      </dgm:t>
    </dgm:pt>
    <dgm:pt modelId="{A5972540-8E2D-4D4E-BA59-182C4A6BB0DB}" type="pres">
      <dgm:prSet presAssocID="{FCDF3843-679F-4647-966E-2473BE4F7B9E}" presName="composite" presStyleCnt="0"/>
      <dgm:spPr/>
      <dgm:t>
        <a:bodyPr/>
        <a:lstStyle/>
        <a:p>
          <a:endParaRPr lang="es-ES"/>
        </a:p>
      </dgm:t>
    </dgm:pt>
    <dgm:pt modelId="{FBC43950-4D3E-4C59-9548-05067BE4C95A}" type="pres">
      <dgm:prSet presAssocID="{FCDF3843-679F-4647-966E-2473BE4F7B9E}" presName="imagSh" presStyleLbl="b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  <dgm:pt modelId="{0A9E16FE-1B11-4F3D-BCC1-B459F2CB6B1A}" type="pres">
      <dgm:prSet presAssocID="{FCDF3843-679F-4647-966E-2473BE4F7B9E}" presName="txNode" presStyleLbl="node1" presStyleIdx="1" presStyleCnt="3" custScaleY="410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BD5B3D-3148-45F8-8F60-8960C359FE85}" type="pres">
      <dgm:prSet presAssocID="{89F6AA58-8E61-4937-B402-FE971AD8D8CB}" presName="sibTrans" presStyleLbl="sibTrans2D1" presStyleIdx="1" presStyleCnt="2"/>
      <dgm:spPr/>
      <dgm:t>
        <a:bodyPr/>
        <a:lstStyle/>
        <a:p>
          <a:endParaRPr lang="es-ES"/>
        </a:p>
      </dgm:t>
    </dgm:pt>
    <dgm:pt modelId="{11C9DF2F-7DB2-4EF5-84DC-D1A22182C78D}" type="pres">
      <dgm:prSet presAssocID="{89F6AA58-8E61-4937-B402-FE971AD8D8CB}" presName="connTx" presStyleLbl="sibTrans2D1" presStyleIdx="1" presStyleCnt="2"/>
      <dgm:spPr/>
      <dgm:t>
        <a:bodyPr/>
        <a:lstStyle/>
        <a:p>
          <a:endParaRPr lang="es-ES"/>
        </a:p>
      </dgm:t>
    </dgm:pt>
    <dgm:pt modelId="{2CF49DF0-580E-44F1-BA61-335AAFA3685E}" type="pres">
      <dgm:prSet presAssocID="{1A269C6D-9216-415B-BCC8-DD72BA5DFBBC}" presName="composite" presStyleCnt="0"/>
      <dgm:spPr/>
      <dgm:t>
        <a:bodyPr/>
        <a:lstStyle/>
        <a:p>
          <a:endParaRPr lang="es-ES"/>
        </a:p>
      </dgm:t>
    </dgm:pt>
    <dgm:pt modelId="{CE47595D-EEC7-4B17-9AF4-CDCC76E45A6F}" type="pres">
      <dgm:prSet presAssocID="{1A269C6D-9216-415B-BCC8-DD72BA5DFBBC}" presName="imagSh" presStyleLbl="b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es-ES"/>
        </a:p>
      </dgm:t>
    </dgm:pt>
    <dgm:pt modelId="{6775F542-037C-4B85-90CF-46650E134EF2}" type="pres">
      <dgm:prSet presAssocID="{1A269C6D-9216-415B-BCC8-DD72BA5DFBBC}" presName="txNode" presStyleLbl="node1" presStyleIdx="2" presStyleCnt="3" custScaleY="410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594D65A-4404-46D8-A1EF-322D0EA18730}" srcId="{CDA498C7-A7ED-4325-9F74-E218212F00DD}" destId="{49F6C8C7-DCF4-405C-BB22-24BFD0D2C8CA}" srcOrd="0" destOrd="0" parTransId="{EB490282-0774-4C12-8D2B-B67CA5157739}" sibTransId="{98991FD5-5585-40B9-A5EF-CF30FCA9DE0F}"/>
    <dgm:cxn modelId="{4C9F93F1-5974-459D-A76B-A124EA76D00A}" srcId="{CDA498C7-A7ED-4325-9F74-E218212F00DD}" destId="{1A269C6D-9216-415B-BCC8-DD72BA5DFBBC}" srcOrd="2" destOrd="0" parTransId="{2F8C975F-BB1A-417C-B9E5-E45DDFAEB0F9}" sibTransId="{C90B654E-AE59-4B3C-992E-9BC7045B0E32}"/>
    <dgm:cxn modelId="{5C93E6A4-6068-4349-A289-74055B9C820A}" type="presOf" srcId="{98991FD5-5585-40B9-A5EF-CF30FCA9DE0F}" destId="{6CF153BE-B948-4FAA-A05A-1389925D5ABD}" srcOrd="1" destOrd="0" presId="urn:microsoft.com/office/officeart/2005/8/layout/hProcess10"/>
    <dgm:cxn modelId="{C3B43BB3-6B83-450C-9965-4B903C36A01A}" type="presOf" srcId="{89F6AA58-8E61-4937-B402-FE971AD8D8CB}" destId="{B1BD5B3D-3148-45F8-8F60-8960C359FE85}" srcOrd="0" destOrd="0" presId="urn:microsoft.com/office/officeart/2005/8/layout/hProcess10"/>
    <dgm:cxn modelId="{BA6F8EB2-E26D-4303-B974-043731E83CAA}" type="presOf" srcId="{49F6C8C7-DCF4-405C-BB22-24BFD0D2C8CA}" destId="{79AE66F4-4A33-4179-892C-C9EA1A486085}" srcOrd="0" destOrd="0" presId="urn:microsoft.com/office/officeart/2005/8/layout/hProcess10"/>
    <dgm:cxn modelId="{0EC9568C-A1A8-418E-BA2D-22F1D4B53A0B}" srcId="{CDA498C7-A7ED-4325-9F74-E218212F00DD}" destId="{FCDF3843-679F-4647-966E-2473BE4F7B9E}" srcOrd="1" destOrd="0" parTransId="{24304BEB-F0FD-4F0A-8964-B1FF42946175}" sibTransId="{89F6AA58-8E61-4937-B402-FE971AD8D8CB}"/>
    <dgm:cxn modelId="{A7ED9A25-B15E-4711-B165-66BAC5BCF060}" type="presOf" srcId="{89F6AA58-8E61-4937-B402-FE971AD8D8CB}" destId="{11C9DF2F-7DB2-4EF5-84DC-D1A22182C78D}" srcOrd="1" destOrd="0" presId="urn:microsoft.com/office/officeart/2005/8/layout/hProcess10"/>
    <dgm:cxn modelId="{22765D2D-0DEE-4ABC-89D8-A865D492C03C}" type="presOf" srcId="{1A269C6D-9216-415B-BCC8-DD72BA5DFBBC}" destId="{6775F542-037C-4B85-90CF-46650E134EF2}" srcOrd="0" destOrd="0" presId="urn:microsoft.com/office/officeart/2005/8/layout/hProcess10"/>
    <dgm:cxn modelId="{B987BC00-A66C-4DB8-8BA0-D38B81B834BD}" type="presOf" srcId="{98991FD5-5585-40B9-A5EF-CF30FCA9DE0F}" destId="{41BC84B7-AE14-49C5-8020-C34DCAEBB4F7}" srcOrd="0" destOrd="0" presId="urn:microsoft.com/office/officeart/2005/8/layout/hProcess10"/>
    <dgm:cxn modelId="{AA2A8A4A-5C39-4BEF-913E-D5B597C3B1D5}" type="presOf" srcId="{CDA498C7-A7ED-4325-9F74-E218212F00DD}" destId="{5C071F56-0017-46F4-BEE1-DAC3672D3AE0}" srcOrd="0" destOrd="0" presId="urn:microsoft.com/office/officeart/2005/8/layout/hProcess10"/>
    <dgm:cxn modelId="{B5D3A2BA-9273-4C15-B5E1-2EDCED593D14}" type="presOf" srcId="{FCDF3843-679F-4647-966E-2473BE4F7B9E}" destId="{0A9E16FE-1B11-4F3D-BCC1-B459F2CB6B1A}" srcOrd="0" destOrd="0" presId="urn:microsoft.com/office/officeart/2005/8/layout/hProcess10"/>
    <dgm:cxn modelId="{CF833F53-236D-4BBE-BB19-66E6BC7336C2}" type="presParOf" srcId="{5C071F56-0017-46F4-BEE1-DAC3672D3AE0}" destId="{965DF4F8-32F9-4EE2-8344-8BABA960959E}" srcOrd="0" destOrd="0" presId="urn:microsoft.com/office/officeart/2005/8/layout/hProcess10"/>
    <dgm:cxn modelId="{9DE9B085-5867-44D4-9CA8-4FE028962F89}" type="presParOf" srcId="{965DF4F8-32F9-4EE2-8344-8BABA960959E}" destId="{ACBD8759-4F93-4680-80FD-5833DCE11542}" srcOrd="0" destOrd="0" presId="urn:microsoft.com/office/officeart/2005/8/layout/hProcess10"/>
    <dgm:cxn modelId="{36FE9FAC-5BDC-481B-A875-4666B43FC1DB}" type="presParOf" srcId="{965DF4F8-32F9-4EE2-8344-8BABA960959E}" destId="{79AE66F4-4A33-4179-892C-C9EA1A486085}" srcOrd="1" destOrd="0" presId="urn:microsoft.com/office/officeart/2005/8/layout/hProcess10"/>
    <dgm:cxn modelId="{1A1F7765-3106-45F0-8EF9-DB4EEA1E22A0}" type="presParOf" srcId="{5C071F56-0017-46F4-BEE1-DAC3672D3AE0}" destId="{41BC84B7-AE14-49C5-8020-C34DCAEBB4F7}" srcOrd="1" destOrd="0" presId="urn:microsoft.com/office/officeart/2005/8/layout/hProcess10"/>
    <dgm:cxn modelId="{8EC995BB-2C2F-4A18-9019-16ADC68A5C55}" type="presParOf" srcId="{41BC84B7-AE14-49C5-8020-C34DCAEBB4F7}" destId="{6CF153BE-B948-4FAA-A05A-1389925D5ABD}" srcOrd="0" destOrd="0" presId="urn:microsoft.com/office/officeart/2005/8/layout/hProcess10"/>
    <dgm:cxn modelId="{AEB94B62-39D1-4FD1-BA49-A955DF069E42}" type="presParOf" srcId="{5C071F56-0017-46F4-BEE1-DAC3672D3AE0}" destId="{A5972540-8E2D-4D4E-BA59-182C4A6BB0DB}" srcOrd="2" destOrd="0" presId="urn:microsoft.com/office/officeart/2005/8/layout/hProcess10"/>
    <dgm:cxn modelId="{D8CD6B9A-798E-4421-8A48-45220BECE373}" type="presParOf" srcId="{A5972540-8E2D-4D4E-BA59-182C4A6BB0DB}" destId="{FBC43950-4D3E-4C59-9548-05067BE4C95A}" srcOrd="0" destOrd="0" presId="urn:microsoft.com/office/officeart/2005/8/layout/hProcess10"/>
    <dgm:cxn modelId="{E6E921FF-270F-46AE-82F3-E8B7BBF07077}" type="presParOf" srcId="{A5972540-8E2D-4D4E-BA59-182C4A6BB0DB}" destId="{0A9E16FE-1B11-4F3D-BCC1-B459F2CB6B1A}" srcOrd="1" destOrd="0" presId="urn:microsoft.com/office/officeart/2005/8/layout/hProcess10"/>
    <dgm:cxn modelId="{6FEBD0F8-E141-4664-8A80-16483245E1CF}" type="presParOf" srcId="{5C071F56-0017-46F4-BEE1-DAC3672D3AE0}" destId="{B1BD5B3D-3148-45F8-8F60-8960C359FE85}" srcOrd="3" destOrd="0" presId="urn:microsoft.com/office/officeart/2005/8/layout/hProcess10"/>
    <dgm:cxn modelId="{5D7163F2-98A7-4664-AE5B-6E1AD93F828E}" type="presParOf" srcId="{B1BD5B3D-3148-45F8-8F60-8960C359FE85}" destId="{11C9DF2F-7DB2-4EF5-84DC-D1A22182C78D}" srcOrd="0" destOrd="0" presId="urn:microsoft.com/office/officeart/2005/8/layout/hProcess10"/>
    <dgm:cxn modelId="{D1770EFB-B640-4CB4-80FF-4498F895E91F}" type="presParOf" srcId="{5C071F56-0017-46F4-BEE1-DAC3672D3AE0}" destId="{2CF49DF0-580E-44F1-BA61-335AAFA3685E}" srcOrd="4" destOrd="0" presId="urn:microsoft.com/office/officeart/2005/8/layout/hProcess10"/>
    <dgm:cxn modelId="{4472761F-A9A8-432B-883C-ECE1A6C0EDF0}" type="presParOf" srcId="{2CF49DF0-580E-44F1-BA61-335AAFA3685E}" destId="{CE47595D-EEC7-4B17-9AF4-CDCC76E45A6F}" srcOrd="0" destOrd="0" presId="urn:microsoft.com/office/officeart/2005/8/layout/hProcess10"/>
    <dgm:cxn modelId="{FC3ED176-132B-4828-98C1-43C5301567E8}" type="presParOf" srcId="{2CF49DF0-580E-44F1-BA61-335AAFA3685E}" destId="{6775F542-037C-4B85-90CF-46650E134EF2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D71EDA-30FB-46B9-877A-704E23DD723F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5CD97B4C-4D6B-45B3-83CA-7CF32B8EBF5F}">
      <dgm:prSet phldrT="[Texto]" custT="1"/>
      <dgm:spPr/>
      <dgm:t>
        <a:bodyPr/>
        <a:lstStyle/>
        <a:p>
          <a:r>
            <a:rPr lang="es-ES" sz="1600" dirty="0" smtClean="0"/>
            <a:t>Materia prima</a:t>
          </a:r>
          <a:endParaRPr lang="es-ES" sz="1600" dirty="0"/>
        </a:p>
      </dgm:t>
    </dgm:pt>
    <dgm:pt modelId="{E8D40B47-B715-4119-859C-81FF7D6BFB22}" type="parTrans" cxnId="{06537AE7-1AC9-4157-8607-9C4019BCDE99}">
      <dgm:prSet/>
      <dgm:spPr/>
      <dgm:t>
        <a:bodyPr/>
        <a:lstStyle/>
        <a:p>
          <a:endParaRPr lang="es-ES"/>
        </a:p>
      </dgm:t>
    </dgm:pt>
    <dgm:pt modelId="{63911107-9AF0-4562-B30F-E0567EC62705}" type="sibTrans" cxnId="{06537AE7-1AC9-4157-8607-9C4019BCDE99}">
      <dgm:prSet/>
      <dgm:spPr/>
      <dgm:t>
        <a:bodyPr/>
        <a:lstStyle/>
        <a:p>
          <a:endParaRPr lang="es-ES"/>
        </a:p>
      </dgm:t>
    </dgm:pt>
    <dgm:pt modelId="{845ACC0A-06F6-42E3-95DB-2312DB43A13E}">
      <dgm:prSet phldrT="[Texto]" custT="1"/>
      <dgm:spPr/>
      <dgm:t>
        <a:bodyPr/>
        <a:lstStyle/>
        <a:p>
          <a:r>
            <a:rPr lang="es-ES" sz="1600" dirty="0" smtClean="0"/>
            <a:t>Producción</a:t>
          </a:r>
          <a:endParaRPr lang="es-ES" sz="1600" dirty="0"/>
        </a:p>
      </dgm:t>
    </dgm:pt>
    <dgm:pt modelId="{1CAC2679-BC19-40F4-9796-69A996944B9F}" type="parTrans" cxnId="{6CA67FA4-9E9E-460C-8B4D-4738AA9EA4BB}">
      <dgm:prSet/>
      <dgm:spPr/>
      <dgm:t>
        <a:bodyPr/>
        <a:lstStyle/>
        <a:p>
          <a:endParaRPr lang="es-ES"/>
        </a:p>
      </dgm:t>
    </dgm:pt>
    <dgm:pt modelId="{AD835F6B-34D9-46E9-A389-BF4274633CF1}" type="sibTrans" cxnId="{6CA67FA4-9E9E-460C-8B4D-4738AA9EA4BB}">
      <dgm:prSet/>
      <dgm:spPr/>
      <dgm:t>
        <a:bodyPr/>
        <a:lstStyle/>
        <a:p>
          <a:endParaRPr lang="es-ES"/>
        </a:p>
      </dgm:t>
    </dgm:pt>
    <dgm:pt modelId="{573D422F-D2D9-4D22-9BFB-F4061630114F}">
      <dgm:prSet phldrT="[Texto]" custT="1"/>
      <dgm:spPr/>
      <dgm:t>
        <a:bodyPr/>
        <a:lstStyle/>
        <a:p>
          <a:r>
            <a:rPr lang="es-ES" sz="1600" dirty="0" smtClean="0"/>
            <a:t>Producto terminado</a:t>
          </a:r>
          <a:endParaRPr lang="es-ES" sz="1600" dirty="0"/>
        </a:p>
      </dgm:t>
    </dgm:pt>
    <dgm:pt modelId="{E06D069D-BEF7-4945-B51D-D3D8073D61C9}" type="sibTrans" cxnId="{E1E1A6FA-80EA-4419-B871-9D35DF005A92}">
      <dgm:prSet/>
      <dgm:spPr/>
      <dgm:t>
        <a:bodyPr/>
        <a:lstStyle/>
        <a:p>
          <a:endParaRPr lang="es-ES"/>
        </a:p>
      </dgm:t>
    </dgm:pt>
    <dgm:pt modelId="{018B1F82-E612-4486-8307-85CBD365CDC0}" type="parTrans" cxnId="{E1E1A6FA-80EA-4419-B871-9D35DF005A92}">
      <dgm:prSet/>
      <dgm:spPr/>
      <dgm:t>
        <a:bodyPr/>
        <a:lstStyle/>
        <a:p>
          <a:endParaRPr lang="es-ES"/>
        </a:p>
      </dgm:t>
    </dgm:pt>
    <dgm:pt modelId="{5F75CED1-1FEB-4736-8D59-D368A0D2FBD4}" type="pres">
      <dgm:prSet presAssocID="{EDD71EDA-30FB-46B9-877A-704E23DD723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D8B76AC-D34E-4B05-9E30-A3095AECB344}" type="pres">
      <dgm:prSet presAssocID="{5CD97B4C-4D6B-45B3-83CA-7CF32B8EBF5F}" presName="composite" presStyleCnt="0"/>
      <dgm:spPr/>
    </dgm:pt>
    <dgm:pt modelId="{4973BC90-4417-499A-AFC8-3E6229DA1CD0}" type="pres">
      <dgm:prSet presAssocID="{5CD97B4C-4D6B-45B3-83CA-7CF32B8EBF5F}" presName="rect1" presStyleLbl="b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</dgm:pt>
    <dgm:pt modelId="{37E22F9B-1BBF-43A9-BBB8-C445FAC2BE93}" type="pres">
      <dgm:prSet presAssocID="{5CD97B4C-4D6B-45B3-83CA-7CF32B8EBF5F}" presName="wedgeRectCallout1" presStyleLbl="node1" presStyleIdx="0" presStyleCnt="3" custScaleY="6295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1FDF15-C7C0-4412-B9A6-F007ADBA88A1}" type="pres">
      <dgm:prSet presAssocID="{63911107-9AF0-4562-B30F-E0567EC62705}" presName="sibTrans" presStyleCnt="0"/>
      <dgm:spPr/>
    </dgm:pt>
    <dgm:pt modelId="{AAFA3278-2333-4E7F-A49F-011FEC9D40DF}" type="pres">
      <dgm:prSet presAssocID="{845ACC0A-06F6-42E3-95DB-2312DB43A13E}" presName="composite" presStyleCnt="0"/>
      <dgm:spPr/>
    </dgm:pt>
    <dgm:pt modelId="{C89832D0-E8BE-482B-8372-771CF087AC89}" type="pres">
      <dgm:prSet presAssocID="{845ACC0A-06F6-42E3-95DB-2312DB43A13E}" presName="rect1" presStyleLbl="b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C6C30CAD-FD47-40E5-8509-0689F3F70E7E}" type="pres">
      <dgm:prSet presAssocID="{845ACC0A-06F6-42E3-95DB-2312DB43A13E}" presName="wedgeRectCallout1" presStyleLbl="node1" presStyleIdx="1" presStyleCnt="3" custScaleY="6295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9D01C7-8095-4904-92E4-3896DBA840B9}" type="pres">
      <dgm:prSet presAssocID="{AD835F6B-34D9-46E9-A389-BF4274633CF1}" presName="sibTrans" presStyleCnt="0"/>
      <dgm:spPr/>
    </dgm:pt>
    <dgm:pt modelId="{8633A45A-1630-4E0B-A654-FE970769884B}" type="pres">
      <dgm:prSet presAssocID="{573D422F-D2D9-4D22-9BFB-F4061630114F}" presName="composite" presStyleCnt="0"/>
      <dgm:spPr/>
    </dgm:pt>
    <dgm:pt modelId="{DC29F35F-5A33-42AB-9633-154908B8470E}" type="pres">
      <dgm:prSet presAssocID="{573D422F-D2D9-4D22-9BFB-F4061630114F}" presName="rect1" presStyleLbl="b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</dgm:spPr>
    </dgm:pt>
    <dgm:pt modelId="{563F0F8B-A589-46EC-9491-A0F2CFA00AF9}" type="pres">
      <dgm:prSet presAssocID="{573D422F-D2D9-4D22-9BFB-F4061630114F}" presName="wedgeRectCallout1" presStyleLbl="node1" presStyleIdx="2" presStyleCnt="3" custScaleY="9798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E165FF4-0B6F-4425-9E0B-669C101BB7BA}" type="presOf" srcId="{845ACC0A-06F6-42E3-95DB-2312DB43A13E}" destId="{C6C30CAD-FD47-40E5-8509-0689F3F70E7E}" srcOrd="0" destOrd="0" presId="urn:microsoft.com/office/officeart/2008/layout/BendingPictureCaptionList"/>
    <dgm:cxn modelId="{3976AFD1-CB9B-49F8-BD71-8A8CC6180ACF}" type="presOf" srcId="{5CD97B4C-4D6B-45B3-83CA-7CF32B8EBF5F}" destId="{37E22F9B-1BBF-43A9-BBB8-C445FAC2BE93}" srcOrd="0" destOrd="0" presId="urn:microsoft.com/office/officeart/2008/layout/BendingPictureCaptionList"/>
    <dgm:cxn modelId="{E1E1A6FA-80EA-4419-B871-9D35DF005A92}" srcId="{EDD71EDA-30FB-46B9-877A-704E23DD723F}" destId="{573D422F-D2D9-4D22-9BFB-F4061630114F}" srcOrd="2" destOrd="0" parTransId="{018B1F82-E612-4486-8307-85CBD365CDC0}" sibTransId="{E06D069D-BEF7-4945-B51D-D3D8073D61C9}"/>
    <dgm:cxn modelId="{6CA67FA4-9E9E-460C-8B4D-4738AA9EA4BB}" srcId="{EDD71EDA-30FB-46B9-877A-704E23DD723F}" destId="{845ACC0A-06F6-42E3-95DB-2312DB43A13E}" srcOrd="1" destOrd="0" parTransId="{1CAC2679-BC19-40F4-9796-69A996944B9F}" sibTransId="{AD835F6B-34D9-46E9-A389-BF4274633CF1}"/>
    <dgm:cxn modelId="{92CB80C6-6604-46D9-B6B8-43BDCBDDCED1}" type="presOf" srcId="{573D422F-D2D9-4D22-9BFB-F4061630114F}" destId="{563F0F8B-A589-46EC-9491-A0F2CFA00AF9}" srcOrd="0" destOrd="0" presId="urn:microsoft.com/office/officeart/2008/layout/BendingPictureCaptionList"/>
    <dgm:cxn modelId="{E08AFA97-D1D4-422C-AF4F-4FBE17A3FA74}" type="presOf" srcId="{EDD71EDA-30FB-46B9-877A-704E23DD723F}" destId="{5F75CED1-1FEB-4736-8D59-D368A0D2FBD4}" srcOrd="0" destOrd="0" presId="urn:microsoft.com/office/officeart/2008/layout/BendingPictureCaptionList"/>
    <dgm:cxn modelId="{06537AE7-1AC9-4157-8607-9C4019BCDE99}" srcId="{EDD71EDA-30FB-46B9-877A-704E23DD723F}" destId="{5CD97B4C-4D6B-45B3-83CA-7CF32B8EBF5F}" srcOrd="0" destOrd="0" parTransId="{E8D40B47-B715-4119-859C-81FF7D6BFB22}" sibTransId="{63911107-9AF0-4562-B30F-E0567EC62705}"/>
    <dgm:cxn modelId="{84637A5C-F208-499D-9EB0-E3843829AE28}" type="presParOf" srcId="{5F75CED1-1FEB-4736-8D59-D368A0D2FBD4}" destId="{BD8B76AC-D34E-4B05-9E30-A3095AECB344}" srcOrd="0" destOrd="0" presId="urn:microsoft.com/office/officeart/2008/layout/BendingPictureCaptionList"/>
    <dgm:cxn modelId="{0CC5AC1D-B7F5-4439-AD1A-5FD5303A833B}" type="presParOf" srcId="{BD8B76AC-D34E-4B05-9E30-A3095AECB344}" destId="{4973BC90-4417-499A-AFC8-3E6229DA1CD0}" srcOrd="0" destOrd="0" presId="urn:microsoft.com/office/officeart/2008/layout/BendingPictureCaptionList"/>
    <dgm:cxn modelId="{AAB46C3E-F296-4B43-B33A-82054DF986CE}" type="presParOf" srcId="{BD8B76AC-D34E-4B05-9E30-A3095AECB344}" destId="{37E22F9B-1BBF-43A9-BBB8-C445FAC2BE93}" srcOrd="1" destOrd="0" presId="urn:microsoft.com/office/officeart/2008/layout/BendingPictureCaptionList"/>
    <dgm:cxn modelId="{23A58280-53E1-4A9D-8191-AAF99FF90984}" type="presParOf" srcId="{5F75CED1-1FEB-4736-8D59-D368A0D2FBD4}" destId="{C11FDF15-C7C0-4412-B9A6-F007ADBA88A1}" srcOrd="1" destOrd="0" presId="urn:microsoft.com/office/officeart/2008/layout/BendingPictureCaptionList"/>
    <dgm:cxn modelId="{671E4678-CBF7-4FFC-8569-FD0FD81CE6DD}" type="presParOf" srcId="{5F75CED1-1FEB-4736-8D59-D368A0D2FBD4}" destId="{AAFA3278-2333-4E7F-A49F-011FEC9D40DF}" srcOrd="2" destOrd="0" presId="urn:microsoft.com/office/officeart/2008/layout/BendingPictureCaptionList"/>
    <dgm:cxn modelId="{AE9D3473-7110-4D45-8F8E-B9CABEC28A3F}" type="presParOf" srcId="{AAFA3278-2333-4E7F-A49F-011FEC9D40DF}" destId="{C89832D0-E8BE-482B-8372-771CF087AC89}" srcOrd="0" destOrd="0" presId="urn:microsoft.com/office/officeart/2008/layout/BendingPictureCaptionList"/>
    <dgm:cxn modelId="{47AEC298-04D6-4878-A4FC-B5F5D30F2B23}" type="presParOf" srcId="{AAFA3278-2333-4E7F-A49F-011FEC9D40DF}" destId="{C6C30CAD-FD47-40E5-8509-0689F3F70E7E}" srcOrd="1" destOrd="0" presId="urn:microsoft.com/office/officeart/2008/layout/BendingPictureCaptionList"/>
    <dgm:cxn modelId="{4A03ABF8-96C7-4451-8D28-D3FE0542FBF7}" type="presParOf" srcId="{5F75CED1-1FEB-4736-8D59-D368A0D2FBD4}" destId="{489D01C7-8095-4904-92E4-3896DBA840B9}" srcOrd="3" destOrd="0" presId="urn:microsoft.com/office/officeart/2008/layout/BendingPictureCaptionList"/>
    <dgm:cxn modelId="{F2D6A074-E011-4925-AC41-6EABEA8DC2F7}" type="presParOf" srcId="{5F75CED1-1FEB-4736-8D59-D368A0D2FBD4}" destId="{8633A45A-1630-4E0B-A654-FE970769884B}" srcOrd="4" destOrd="0" presId="urn:microsoft.com/office/officeart/2008/layout/BendingPictureCaptionList"/>
    <dgm:cxn modelId="{8BD58222-7407-453D-AB08-7A010A54ABDB}" type="presParOf" srcId="{8633A45A-1630-4E0B-A654-FE970769884B}" destId="{DC29F35F-5A33-42AB-9633-154908B8470E}" srcOrd="0" destOrd="0" presId="urn:microsoft.com/office/officeart/2008/layout/BendingPictureCaptionList"/>
    <dgm:cxn modelId="{15B057F6-E6DB-4490-855E-9264C929E86F}" type="presParOf" srcId="{8633A45A-1630-4E0B-A654-FE970769884B}" destId="{563F0F8B-A589-46EC-9491-A0F2CFA00AF9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0ABE41-90D8-4B71-A837-E621AD82635A}" type="doc">
      <dgm:prSet loTypeId="urn:microsoft.com/office/officeart/2008/layout/LinedList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es-ES"/>
        </a:p>
      </dgm:t>
    </dgm:pt>
    <dgm:pt modelId="{863862A1-B03B-4902-971E-CFF63C39190D}">
      <dgm:prSet phldrT="[Texto]" custT="1"/>
      <dgm:spPr/>
      <dgm:t>
        <a:bodyPr/>
        <a:lstStyle/>
        <a:p>
          <a:pPr algn="l"/>
          <a:r>
            <a:rPr lang="es-ES" sz="1800" b="1" dirty="0" smtClean="0"/>
            <a:t>Las áreas funcionales de la empresa son:</a:t>
          </a:r>
          <a:endParaRPr lang="es-ES" sz="1800" b="1" dirty="0"/>
        </a:p>
      </dgm:t>
    </dgm:pt>
    <dgm:pt modelId="{15F7B68F-CE95-4DCB-ABD5-961BB73C7278}" type="parTrans" cxnId="{FE72BA39-E9B0-4018-B77F-F45174146084}">
      <dgm:prSet/>
      <dgm:spPr/>
      <dgm:t>
        <a:bodyPr/>
        <a:lstStyle/>
        <a:p>
          <a:endParaRPr lang="es-ES"/>
        </a:p>
      </dgm:t>
    </dgm:pt>
    <dgm:pt modelId="{2B410EF4-82B6-4400-BB32-E497697C972A}" type="sibTrans" cxnId="{FE72BA39-E9B0-4018-B77F-F45174146084}">
      <dgm:prSet/>
      <dgm:spPr/>
      <dgm:t>
        <a:bodyPr/>
        <a:lstStyle/>
        <a:p>
          <a:endParaRPr lang="es-ES"/>
        </a:p>
      </dgm:t>
    </dgm:pt>
    <dgm:pt modelId="{D28DC7EE-DFFD-4A3B-8A31-17CEC777DC39}">
      <dgm:prSet phldrT="[Texto]" custT="1"/>
      <dgm:spPr/>
      <dgm:t>
        <a:bodyPr/>
        <a:lstStyle/>
        <a:p>
          <a:r>
            <a:rPr lang="es-ES" sz="1800" dirty="0" smtClean="0"/>
            <a:t>Aprovisionamiento</a:t>
          </a:r>
          <a:endParaRPr lang="es-ES" sz="1800" dirty="0"/>
        </a:p>
      </dgm:t>
    </dgm:pt>
    <dgm:pt modelId="{30688AC5-6460-4C48-B169-6158E563F51A}" type="parTrans" cxnId="{B0169EE7-87BE-4B9A-BD27-A954B0C68495}">
      <dgm:prSet/>
      <dgm:spPr/>
      <dgm:t>
        <a:bodyPr/>
        <a:lstStyle/>
        <a:p>
          <a:endParaRPr lang="es-ES"/>
        </a:p>
      </dgm:t>
    </dgm:pt>
    <dgm:pt modelId="{E2ECB9D7-BA59-4305-9722-E9A452BAD590}" type="sibTrans" cxnId="{B0169EE7-87BE-4B9A-BD27-A954B0C68495}">
      <dgm:prSet/>
      <dgm:spPr/>
      <dgm:t>
        <a:bodyPr/>
        <a:lstStyle/>
        <a:p>
          <a:endParaRPr lang="es-ES"/>
        </a:p>
      </dgm:t>
    </dgm:pt>
    <dgm:pt modelId="{D1EDB8E2-0DFD-441E-A40E-39C6E92C162E}">
      <dgm:prSet phldrT="[Texto]" custT="1"/>
      <dgm:spPr/>
      <dgm:t>
        <a:bodyPr/>
        <a:lstStyle/>
        <a:p>
          <a:r>
            <a:rPr lang="es-ES" sz="1800" dirty="0" smtClean="0"/>
            <a:t>Producción</a:t>
          </a:r>
          <a:endParaRPr lang="es-ES" sz="1800" dirty="0"/>
        </a:p>
      </dgm:t>
    </dgm:pt>
    <dgm:pt modelId="{E70EDF9F-757F-42B9-8197-F63C2F2AAFFF}" type="parTrans" cxnId="{C011AFC7-1BFC-48B6-A947-C6C0E8031A75}">
      <dgm:prSet/>
      <dgm:spPr/>
      <dgm:t>
        <a:bodyPr/>
        <a:lstStyle/>
        <a:p>
          <a:endParaRPr lang="es-ES"/>
        </a:p>
      </dgm:t>
    </dgm:pt>
    <dgm:pt modelId="{0ECB94BF-73E1-4361-A874-18AD59ADD1A2}" type="sibTrans" cxnId="{C011AFC7-1BFC-48B6-A947-C6C0E8031A75}">
      <dgm:prSet/>
      <dgm:spPr/>
      <dgm:t>
        <a:bodyPr/>
        <a:lstStyle/>
        <a:p>
          <a:endParaRPr lang="es-ES"/>
        </a:p>
      </dgm:t>
    </dgm:pt>
    <dgm:pt modelId="{8F00CA98-A179-4751-8C69-2B8346329960}">
      <dgm:prSet phldrT="[Texto]" custT="1"/>
      <dgm:spPr/>
      <dgm:t>
        <a:bodyPr/>
        <a:lstStyle/>
        <a:p>
          <a:r>
            <a:rPr lang="es-ES" sz="1800" dirty="0" smtClean="0"/>
            <a:t>Comercial o distribución</a:t>
          </a:r>
        </a:p>
      </dgm:t>
    </dgm:pt>
    <dgm:pt modelId="{4CF39E80-5475-41E3-AD3C-F42EA7EEA57F}" type="parTrans" cxnId="{09B1DE9B-4D76-4B9D-BE9B-95445A7EBA64}">
      <dgm:prSet/>
      <dgm:spPr/>
      <dgm:t>
        <a:bodyPr/>
        <a:lstStyle/>
        <a:p>
          <a:endParaRPr lang="es-ES"/>
        </a:p>
      </dgm:t>
    </dgm:pt>
    <dgm:pt modelId="{61A2EC20-0463-4717-9D75-055C0010DA41}" type="sibTrans" cxnId="{09B1DE9B-4D76-4B9D-BE9B-95445A7EBA64}">
      <dgm:prSet/>
      <dgm:spPr/>
      <dgm:t>
        <a:bodyPr/>
        <a:lstStyle/>
        <a:p>
          <a:endParaRPr lang="es-ES"/>
        </a:p>
      </dgm:t>
    </dgm:pt>
    <dgm:pt modelId="{6B3B72FF-8BCD-4C28-ACF5-C395EEF9D126}">
      <dgm:prSet phldrT="[Texto]" custT="1"/>
      <dgm:spPr/>
      <dgm:t>
        <a:bodyPr/>
        <a:lstStyle/>
        <a:p>
          <a:r>
            <a:rPr lang="es-ES" sz="1800" dirty="0" smtClean="0"/>
            <a:t>I+D+i (investigación, desarrollo e innovación)</a:t>
          </a:r>
        </a:p>
      </dgm:t>
    </dgm:pt>
    <dgm:pt modelId="{855EB9EA-D58F-4B20-B957-1DBA6D3EC36D}" type="parTrans" cxnId="{69D4C614-5FB9-41F4-9BFD-98618B891874}">
      <dgm:prSet/>
      <dgm:spPr/>
      <dgm:t>
        <a:bodyPr/>
        <a:lstStyle/>
        <a:p>
          <a:endParaRPr lang="es-ES"/>
        </a:p>
      </dgm:t>
    </dgm:pt>
    <dgm:pt modelId="{10F5FC5F-9118-4654-8599-DFEA9858582D}" type="sibTrans" cxnId="{69D4C614-5FB9-41F4-9BFD-98618B891874}">
      <dgm:prSet/>
      <dgm:spPr/>
      <dgm:t>
        <a:bodyPr/>
        <a:lstStyle/>
        <a:p>
          <a:endParaRPr lang="es-ES"/>
        </a:p>
      </dgm:t>
    </dgm:pt>
    <dgm:pt modelId="{5599A98C-34FB-4DA9-BAD0-BFB884215DEA}">
      <dgm:prSet phldrT="[Texto]" custT="1"/>
      <dgm:spPr/>
      <dgm:t>
        <a:bodyPr/>
        <a:lstStyle/>
        <a:p>
          <a:r>
            <a:rPr lang="es-ES" sz="1800" dirty="0" smtClean="0"/>
            <a:t>Recursos humanos</a:t>
          </a:r>
        </a:p>
      </dgm:t>
    </dgm:pt>
    <dgm:pt modelId="{27FA576F-F6D7-4D94-B560-6D20460D1F0D}" type="parTrans" cxnId="{0E79900F-CC3F-456A-A3AE-17E093105E6E}">
      <dgm:prSet/>
      <dgm:spPr/>
      <dgm:t>
        <a:bodyPr/>
        <a:lstStyle/>
        <a:p>
          <a:endParaRPr lang="es-ES"/>
        </a:p>
      </dgm:t>
    </dgm:pt>
    <dgm:pt modelId="{AD08CE9D-55F4-44B9-A991-664A813556EE}" type="sibTrans" cxnId="{0E79900F-CC3F-456A-A3AE-17E093105E6E}">
      <dgm:prSet/>
      <dgm:spPr/>
      <dgm:t>
        <a:bodyPr/>
        <a:lstStyle/>
        <a:p>
          <a:endParaRPr lang="es-ES"/>
        </a:p>
      </dgm:t>
    </dgm:pt>
    <dgm:pt modelId="{68948740-1F40-4DCE-9792-0652DA222493}">
      <dgm:prSet phldrT="[Texto]" custT="1"/>
      <dgm:spPr/>
      <dgm:t>
        <a:bodyPr/>
        <a:lstStyle/>
        <a:p>
          <a:r>
            <a:rPr lang="es-ES" sz="1800" dirty="0" smtClean="0"/>
            <a:t>Finanzas</a:t>
          </a:r>
        </a:p>
      </dgm:t>
    </dgm:pt>
    <dgm:pt modelId="{774BD28C-FFA9-4E66-9E4E-5660FCE9D99C}" type="parTrans" cxnId="{E76C1D50-DC51-47A8-81ED-E3B82199C6E1}">
      <dgm:prSet/>
      <dgm:spPr/>
      <dgm:t>
        <a:bodyPr/>
        <a:lstStyle/>
        <a:p>
          <a:endParaRPr lang="es-ES"/>
        </a:p>
      </dgm:t>
    </dgm:pt>
    <dgm:pt modelId="{AC85B560-A8B4-4FC4-9D1D-B5C3BA345943}" type="sibTrans" cxnId="{E76C1D50-DC51-47A8-81ED-E3B82199C6E1}">
      <dgm:prSet/>
      <dgm:spPr/>
      <dgm:t>
        <a:bodyPr/>
        <a:lstStyle/>
        <a:p>
          <a:endParaRPr lang="es-ES"/>
        </a:p>
      </dgm:t>
    </dgm:pt>
    <dgm:pt modelId="{E4EB0384-1CB9-4B1A-B445-6A9286F24160}" type="pres">
      <dgm:prSet presAssocID="{280ABE41-90D8-4B71-A837-E621AD82635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1A9051B7-A95E-4B46-8368-FD5B602A7001}" type="pres">
      <dgm:prSet presAssocID="{863862A1-B03B-4902-971E-CFF63C39190D}" presName="thickLine" presStyleLbl="alignNode1" presStyleIdx="0" presStyleCnt="1"/>
      <dgm:spPr/>
    </dgm:pt>
    <dgm:pt modelId="{1F6004FF-FB77-4291-BAE5-E71109318BCB}" type="pres">
      <dgm:prSet presAssocID="{863862A1-B03B-4902-971E-CFF63C39190D}" presName="horz1" presStyleCnt="0"/>
      <dgm:spPr/>
    </dgm:pt>
    <dgm:pt modelId="{83F0965B-DCB1-4843-A3F1-AD8EE7EB3DB5}" type="pres">
      <dgm:prSet presAssocID="{863862A1-B03B-4902-971E-CFF63C39190D}" presName="tx1" presStyleLbl="revTx" presStyleIdx="0" presStyleCnt="7" custScaleX="234071"/>
      <dgm:spPr/>
      <dgm:t>
        <a:bodyPr/>
        <a:lstStyle/>
        <a:p>
          <a:endParaRPr lang="es-ES"/>
        </a:p>
      </dgm:t>
    </dgm:pt>
    <dgm:pt modelId="{BAF0A20C-85AE-4593-9D5F-24420B579031}" type="pres">
      <dgm:prSet presAssocID="{863862A1-B03B-4902-971E-CFF63C39190D}" presName="vert1" presStyleCnt="0"/>
      <dgm:spPr/>
    </dgm:pt>
    <dgm:pt modelId="{C146F801-D9C3-493B-A555-B273284E698B}" type="pres">
      <dgm:prSet presAssocID="{D28DC7EE-DFFD-4A3B-8A31-17CEC777DC39}" presName="vertSpace2a" presStyleCnt="0"/>
      <dgm:spPr/>
    </dgm:pt>
    <dgm:pt modelId="{A11FD094-C0F4-43E5-8F3D-97AE893AC0E6}" type="pres">
      <dgm:prSet presAssocID="{D28DC7EE-DFFD-4A3B-8A31-17CEC777DC39}" presName="horz2" presStyleCnt="0"/>
      <dgm:spPr/>
    </dgm:pt>
    <dgm:pt modelId="{058AC6B7-DC5A-4BA9-B1D8-188570F4EA79}" type="pres">
      <dgm:prSet presAssocID="{D28DC7EE-DFFD-4A3B-8A31-17CEC777DC39}" presName="horzSpace2" presStyleCnt="0"/>
      <dgm:spPr/>
    </dgm:pt>
    <dgm:pt modelId="{36938BE6-11DE-4971-9C89-3FC6AF6EBE90}" type="pres">
      <dgm:prSet presAssocID="{D28DC7EE-DFFD-4A3B-8A31-17CEC777DC39}" presName="tx2" presStyleLbl="revTx" presStyleIdx="1" presStyleCnt="7"/>
      <dgm:spPr/>
      <dgm:t>
        <a:bodyPr/>
        <a:lstStyle/>
        <a:p>
          <a:endParaRPr lang="es-ES"/>
        </a:p>
      </dgm:t>
    </dgm:pt>
    <dgm:pt modelId="{FE677F0A-4017-4A99-B763-53AFB6EE1B6D}" type="pres">
      <dgm:prSet presAssocID="{D28DC7EE-DFFD-4A3B-8A31-17CEC777DC39}" presName="vert2" presStyleCnt="0"/>
      <dgm:spPr/>
    </dgm:pt>
    <dgm:pt modelId="{0192B787-4455-4502-BC4F-0967A8FBE8AE}" type="pres">
      <dgm:prSet presAssocID="{D28DC7EE-DFFD-4A3B-8A31-17CEC777DC39}" presName="thinLine2b" presStyleLbl="callout" presStyleIdx="0" presStyleCnt="6"/>
      <dgm:spPr/>
    </dgm:pt>
    <dgm:pt modelId="{59D9300C-3340-4D8C-9289-FB0E64B8CE96}" type="pres">
      <dgm:prSet presAssocID="{D28DC7EE-DFFD-4A3B-8A31-17CEC777DC39}" presName="vertSpace2b" presStyleCnt="0"/>
      <dgm:spPr/>
    </dgm:pt>
    <dgm:pt modelId="{90D10F43-7E31-4FB3-95C8-841469D0D277}" type="pres">
      <dgm:prSet presAssocID="{D1EDB8E2-0DFD-441E-A40E-39C6E92C162E}" presName="horz2" presStyleCnt="0"/>
      <dgm:spPr/>
    </dgm:pt>
    <dgm:pt modelId="{70CFB723-690B-4DA3-A97B-75887A39B85A}" type="pres">
      <dgm:prSet presAssocID="{D1EDB8E2-0DFD-441E-A40E-39C6E92C162E}" presName="horzSpace2" presStyleCnt="0"/>
      <dgm:spPr/>
    </dgm:pt>
    <dgm:pt modelId="{14D31CC8-27DB-4B2E-BC4D-254FBB3AD67F}" type="pres">
      <dgm:prSet presAssocID="{D1EDB8E2-0DFD-441E-A40E-39C6E92C162E}" presName="tx2" presStyleLbl="revTx" presStyleIdx="2" presStyleCnt="7"/>
      <dgm:spPr/>
      <dgm:t>
        <a:bodyPr/>
        <a:lstStyle/>
        <a:p>
          <a:endParaRPr lang="es-ES"/>
        </a:p>
      </dgm:t>
    </dgm:pt>
    <dgm:pt modelId="{940A9C7B-2012-4DB7-8944-28E76006CBAB}" type="pres">
      <dgm:prSet presAssocID="{D1EDB8E2-0DFD-441E-A40E-39C6E92C162E}" presName="vert2" presStyleCnt="0"/>
      <dgm:spPr/>
    </dgm:pt>
    <dgm:pt modelId="{BDA7D06F-7EE2-4DE1-A9EE-37F68B3BE1E9}" type="pres">
      <dgm:prSet presAssocID="{D1EDB8E2-0DFD-441E-A40E-39C6E92C162E}" presName="thinLine2b" presStyleLbl="callout" presStyleIdx="1" presStyleCnt="6"/>
      <dgm:spPr/>
    </dgm:pt>
    <dgm:pt modelId="{C2116891-2F6D-4D1D-ACF1-C6ECF5A91AE7}" type="pres">
      <dgm:prSet presAssocID="{D1EDB8E2-0DFD-441E-A40E-39C6E92C162E}" presName="vertSpace2b" presStyleCnt="0"/>
      <dgm:spPr/>
    </dgm:pt>
    <dgm:pt modelId="{A4F0C2A4-49B0-4725-8E9A-666B71E1C5D9}" type="pres">
      <dgm:prSet presAssocID="{8F00CA98-A179-4751-8C69-2B8346329960}" presName="horz2" presStyleCnt="0"/>
      <dgm:spPr/>
    </dgm:pt>
    <dgm:pt modelId="{F7F5E630-89A4-4092-9328-3EE00536A94D}" type="pres">
      <dgm:prSet presAssocID="{8F00CA98-A179-4751-8C69-2B8346329960}" presName="horzSpace2" presStyleCnt="0"/>
      <dgm:spPr/>
    </dgm:pt>
    <dgm:pt modelId="{10478C23-10A8-44B1-8BA3-CADF8A54FAF9}" type="pres">
      <dgm:prSet presAssocID="{8F00CA98-A179-4751-8C69-2B8346329960}" presName="tx2" presStyleLbl="revTx" presStyleIdx="3" presStyleCnt="7"/>
      <dgm:spPr/>
      <dgm:t>
        <a:bodyPr/>
        <a:lstStyle/>
        <a:p>
          <a:endParaRPr lang="es-ES"/>
        </a:p>
      </dgm:t>
    </dgm:pt>
    <dgm:pt modelId="{D08BFF46-DEDC-4592-A353-6A13FCC5E958}" type="pres">
      <dgm:prSet presAssocID="{8F00CA98-A179-4751-8C69-2B8346329960}" presName="vert2" presStyleCnt="0"/>
      <dgm:spPr/>
    </dgm:pt>
    <dgm:pt modelId="{6FCA8C40-517F-43B4-ADC6-EFC9A1632B2D}" type="pres">
      <dgm:prSet presAssocID="{8F00CA98-A179-4751-8C69-2B8346329960}" presName="thinLine2b" presStyleLbl="callout" presStyleIdx="2" presStyleCnt="6"/>
      <dgm:spPr/>
    </dgm:pt>
    <dgm:pt modelId="{93D83BFB-E765-4FE0-87B4-CAC7CEDDD342}" type="pres">
      <dgm:prSet presAssocID="{8F00CA98-A179-4751-8C69-2B8346329960}" presName="vertSpace2b" presStyleCnt="0"/>
      <dgm:spPr/>
    </dgm:pt>
    <dgm:pt modelId="{7E29EC7E-37DF-42BE-B7A0-F9DBF43632D7}" type="pres">
      <dgm:prSet presAssocID="{5599A98C-34FB-4DA9-BAD0-BFB884215DEA}" presName="horz2" presStyleCnt="0"/>
      <dgm:spPr/>
    </dgm:pt>
    <dgm:pt modelId="{53A35383-C3E5-454D-828D-B3032A7DDA37}" type="pres">
      <dgm:prSet presAssocID="{5599A98C-34FB-4DA9-BAD0-BFB884215DEA}" presName="horzSpace2" presStyleCnt="0"/>
      <dgm:spPr/>
    </dgm:pt>
    <dgm:pt modelId="{75DD560F-235B-4E22-BC4B-7F0EA1E09E38}" type="pres">
      <dgm:prSet presAssocID="{5599A98C-34FB-4DA9-BAD0-BFB884215DEA}" presName="tx2" presStyleLbl="revTx" presStyleIdx="4" presStyleCnt="7"/>
      <dgm:spPr/>
      <dgm:t>
        <a:bodyPr/>
        <a:lstStyle/>
        <a:p>
          <a:endParaRPr lang="es-ES"/>
        </a:p>
      </dgm:t>
    </dgm:pt>
    <dgm:pt modelId="{520F16A1-6ABA-4355-ACEC-8A5A595C8D64}" type="pres">
      <dgm:prSet presAssocID="{5599A98C-34FB-4DA9-BAD0-BFB884215DEA}" presName="vert2" presStyleCnt="0"/>
      <dgm:spPr/>
    </dgm:pt>
    <dgm:pt modelId="{ED7F5AE7-2F0C-4C5C-95A7-15E03AEDB135}" type="pres">
      <dgm:prSet presAssocID="{5599A98C-34FB-4DA9-BAD0-BFB884215DEA}" presName="thinLine2b" presStyleLbl="callout" presStyleIdx="3" presStyleCnt="6"/>
      <dgm:spPr/>
    </dgm:pt>
    <dgm:pt modelId="{D519535C-4755-46FD-8A8C-473053120742}" type="pres">
      <dgm:prSet presAssocID="{5599A98C-34FB-4DA9-BAD0-BFB884215DEA}" presName="vertSpace2b" presStyleCnt="0"/>
      <dgm:spPr/>
    </dgm:pt>
    <dgm:pt modelId="{6E2DCC48-FB5F-4179-AC31-B243AC8F5976}" type="pres">
      <dgm:prSet presAssocID="{68948740-1F40-4DCE-9792-0652DA222493}" presName="horz2" presStyleCnt="0"/>
      <dgm:spPr/>
    </dgm:pt>
    <dgm:pt modelId="{8663AA98-AE18-42AB-BDD8-3F0659CD4963}" type="pres">
      <dgm:prSet presAssocID="{68948740-1F40-4DCE-9792-0652DA222493}" presName="horzSpace2" presStyleCnt="0"/>
      <dgm:spPr/>
    </dgm:pt>
    <dgm:pt modelId="{07CEC9EA-3527-4CCC-A4F1-63481324B036}" type="pres">
      <dgm:prSet presAssocID="{68948740-1F40-4DCE-9792-0652DA222493}" presName="tx2" presStyleLbl="revTx" presStyleIdx="5" presStyleCnt="7"/>
      <dgm:spPr/>
      <dgm:t>
        <a:bodyPr/>
        <a:lstStyle/>
        <a:p>
          <a:endParaRPr lang="es-ES"/>
        </a:p>
      </dgm:t>
    </dgm:pt>
    <dgm:pt modelId="{B1E52004-B519-4143-97AC-60B1BCB605A4}" type="pres">
      <dgm:prSet presAssocID="{68948740-1F40-4DCE-9792-0652DA222493}" presName="vert2" presStyleCnt="0"/>
      <dgm:spPr/>
    </dgm:pt>
    <dgm:pt modelId="{0590A985-14B2-4E68-B629-057721B6B62D}" type="pres">
      <dgm:prSet presAssocID="{68948740-1F40-4DCE-9792-0652DA222493}" presName="thinLine2b" presStyleLbl="callout" presStyleIdx="4" presStyleCnt="6"/>
      <dgm:spPr/>
    </dgm:pt>
    <dgm:pt modelId="{BEEA57A2-5579-4F8E-89BC-05F5AA10AEEA}" type="pres">
      <dgm:prSet presAssocID="{68948740-1F40-4DCE-9792-0652DA222493}" presName="vertSpace2b" presStyleCnt="0"/>
      <dgm:spPr/>
    </dgm:pt>
    <dgm:pt modelId="{239F857B-00B8-44FD-965F-582F2E1A2686}" type="pres">
      <dgm:prSet presAssocID="{6B3B72FF-8BCD-4C28-ACF5-C395EEF9D126}" presName="horz2" presStyleCnt="0"/>
      <dgm:spPr/>
    </dgm:pt>
    <dgm:pt modelId="{38849431-1A67-4C38-A275-D7A78714DD64}" type="pres">
      <dgm:prSet presAssocID="{6B3B72FF-8BCD-4C28-ACF5-C395EEF9D126}" presName="horzSpace2" presStyleCnt="0"/>
      <dgm:spPr/>
    </dgm:pt>
    <dgm:pt modelId="{F42B3967-774B-4A93-95BC-B09D3A56E9E8}" type="pres">
      <dgm:prSet presAssocID="{6B3B72FF-8BCD-4C28-ACF5-C395EEF9D126}" presName="tx2" presStyleLbl="revTx" presStyleIdx="6" presStyleCnt="7"/>
      <dgm:spPr/>
      <dgm:t>
        <a:bodyPr/>
        <a:lstStyle/>
        <a:p>
          <a:endParaRPr lang="es-ES"/>
        </a:p>
      </dgm:t>
    </dgm:pt>
    <dgm:pt modelId="{4421B138-7A0F-4DD3-8057-941187A678A6}" type="pres">
      <dgm:prSet presAssocID="{6B3B72FF-8BCD-4C28-ACF5-C395EEF9D126}" presName="vert2" presStyleCnt="0"/>
      <dgm:spPr/>
    </dgm:pt>
    <dgm:pt modelId="{2DF79419-67DE-4E0E-92FD-253798A26360}" type="pres">
      <dgm:prSet presAssocID="{6B3B72FF-8BCD-4C28-ACF5-C395EEF9D126}" presName="thinLine2b" presStyleLbl="callout" presStyleIdx="5" presStyleCnt="6"/>
      <dgm:spPr/>
    </dgm:pt>
    <dgm:pt modelId="{2CB2A360-47E7-4EAB-A27F-5A467A078337}" type="pres">
      <dgm:prSet presAssocID="{6B3B72FF-8BCD-4C28-ACF5-C395EEF9D126}" presName="vertSpace2b" presStyleCnt="0"/>
      <dgm:spPr/>
    </dgm:pt>
  </dgm:ptLst>
  <dgm:cxnLst>
    <dgm:cxn modelId="{44D116A4-3256-4563-B673-D015253CE8B7}" type="presOf" srcId="{863862A1-B03B-4902-971E-CFF63C39190D}" destId="{83F0965B-DCB1-4843-A3F1-AD8EE7EB3DB5}" srcOrd="0" destOrd="0" presId="urn:microsoft.com/office/officeart/2008/layout/LinedList"/>
    <dgm:cxn modelId="{F28B1038-6120-4514-ACF4-FB457BC40177}" type="presOf" srcId="{8F00CA98-A179-4751-8C69-2B8346329960}" destId="{10478C23-10A8-44B1-8BA3-CADF8A54FAF9}" srcOrd="0" destOrd="0" presId="urn:microsoft.com/office/officeart/2008/layout/LinedList"/>
    <dgm:cxn modelId="{69F9B8F9-BA3E-47D8-8103-2D5F3B10495F}" type="presOf" srcId="{280ABE41-90D8-4B71-A837-E621AD82635A}" destId="{E4EB0384-1CB9-4B1A-B445-6A9286F24160}" srcOrd="0" destOrd="0" presId="urn:microsoft.com/office/officeart/2008/layout/LinedList"/>
    <dgm:cxn modelId="{C011AFC7-1BFC-48B6-A947-C6C0E8031A75}" srcId="{863862A1-B03B-4902-971E-CFF63C39190D}" destId="{D1EDB8E2-0DFD-441E-A40E-39C6E92C162E}" srcOrd="1" destOrd="0" parTransId="{E70EDF9F-757F-42B9-8197-F63C2F2AAFFF}" sibTransId="{0ECB94BF-73E1-4361-A874-18AD59ADD1A2}"/>
    <dgm:cxn modelId="{09B1DE9B-4D76-4B9D-BE9B-95445A7EBA64}" srcId="{863862A1-B03B-4902-971E-CFF63C39190D}" destId="{8F00CA98-A179-4751-8C69-2B8346329960}" srcOrd="2" destOrd="0" parTransId="{4CF39E80-5475-41E3-AD3C-F42EA7EEA57F}" sibTransId="{61A2EC20-0463-4717-9D75-055C0010DA41}"/>
    <dgm:cxn modelId="{B0169EE7-87BE-4B9A-BD27-A954B0C68495}" srcId="{863862A1-B03B-4902-971E-CFF63C39190D}" destId="{D28DC7EE-DFFD-4A3B-8A31-17CEC777DC39}" srcOrd="0" destOrd="0" parTransId="{30688AC5-6460-4C48-B169-6158E563F51A}" sibTransId="{E2ECB9D7-BA59-4305-9722-E9A452BAD590}"/>
    <dgm:cxn modelId="{52065D94-A0AE-49E9-B7B2-FA53D95F14E7}" type="presOf" srcId="{68948740-1F40-4DCE-9792-0652DA222493}" destId="{07CEC9EA-3527-4CCC-A4F1-63481324B036}" srcOrd="0" destOrd="0" presId="urn:microsoft.com/office/officeart/2008/layout/LinedList"/>
    <dgm:cxn modelId="{EBEFDEE4-D5C7-48B4-8EA4-8FFE1AA21A09}" type="presOf" srcId="{6B3B72FF-8BCD-4C28-ACF5-C395EEF9D126}" destId="{F42B3967-774B-4A93-95BC-B09D3A56E9E8}" srcOrd="0" destOrd="0" presId="urn:microsoft.com/office/officeart/2008/layout/LinedList"/>
    <dgm:cxn modelId="{FE72BA39-E9B0-4018-B77F-F45174146084}" srcId="{280ABE41-90D8-4B71-A837-E621AD82635A}" destId="{863862A1-B03B-4902-971E-CFF63C39190D}" srcOrd="0" destOrd="0" parTransId="{15F7B68F-CE95-4DCB-ABD5-961BB73C7278}" sibTransId="{2B410EF4-82B6-4400-BB32-E497697C972A}"/>
    <dgm:cxn modelId="{ADC68B43-5E15-445D-A2E9-D1E29B872B6A}" type="presOf" srcId="{D28DC7EE-DFFD-4A3B-8A31-17CEC777DC39}" destId="{36938BE6-11DE-4971-9C89-3FC6AF6EBE90}" srcOrd="0" destOrd="0" presId="urn:microsoft.com/office/officeart/2008/layout/LinedList"/>
    <dgm:cxn modelId="{93A94773-4F68-402A-892A-E35BCC80E671}" type="presOf" srcId="{5599A98C-34FB-4DA9-BAD0-BFB884215DEA}" destId="{75DD560F-235B-4E22-BC4B-7F0EA1E09E38}" srcOrd="0" destOrd="0" presId="urn:microsoft.com/office/officeart/2008/layout/LinedList"/>
    <dgm:cxn modelId="{7EDA6D7A-F932-4F5A-8251-300AEFDD6588}" type="presOf" srcId="{D1EDB8E2-0DFD-441E-A40E-39C6E92C162E}" destId="{14D31CC8-27DB-4B2E-BC4D-254FBB3AD67F}" srcOrd="0" destOrd="0" presId="urn:microsoft.com/office/officeart/2008/layout/LinedList"/>
    <dgm:cxn modelId="{69D4C614-5FB9-41F4-9BFD-98618B891874}" srcId="{863862A1-B03B-4902-971E-CFF63C39190D}" destId="{6B3B72FF-8BCD-4C28-ACF5-C395EEF9D126}" srcOrd="5" destOrd="0" parTransId="{855EB9EA-D58F-4B20-B957-1DBA6D3EC36D}" sibTransId="{10F5FC5F-9118-4654-8599-DFEA9858582D}"/>
    <dgm:cxn modelId="{E76C1D50-DC51-47A8-81ED-E3B82199C6E1}" srcId="{863862A1-B03B-4902-971E-CFF63C39190D}" destId="{68948740-1F40-4DCE-9792-0652DA222493}" srcOrd="4" destOrd="0" parTransId="{774BD28C-FFA9-4E66-9E4E-5660FCE9D99C}" sibTransId="{AC85B560-A8B4-4FC4-9D1D-B5C3BA345943}"/>
    <dgm:cxn modelId="{0E79900F-CC3F-456A-A3AE-17E093105E6E}" srcId="{863862A1-B03B-4902-971E-CFF63C39190D}" destId="{5599A98C-34FB-4DA9-BAD0-BFB884215DEA}" srcOrd="3" destOrd="0" parTransId="{27FA576F-F6D7-4D94-B560-6D20460D1F0D}" sibTransId="{AD08CE9D-55F4-44B9-A991-664A813556EE}"/>
    <dgm:cxn modelId="{AC06A2B9-57EB-4215-842E-FB1285D5F832}" type="presParOf" srcId="{E4EB0384-1CB9-4B1A-B445-6A9286F24160}" destId="{1A9051B7-A95E-4B46-8368-FD5B602A7001}" srcOrd="0" destOrd="0" presId="urn:microsoft.com/office/officeart/2008/layout/LinedList"/>
    <dgm:cxn modelId="{39F90F0A-2AA1-4C16-B9C9-53E070A2D316}" type="presParOf" srcId="{E4EB0384-1CB9-4B1A-B445-6A9286F24160}" destId="{1F6004FF-FB77-4291-BAE5-E71109318BCB}" srcOrd="1" destOrd="0" presId="urn:microsoft.com/office/officeart/2008/layout/LinedList"/>
    <dgm:cxn modelId="{10AA972F-CBA5-4FBF-B768-95A66BB3645B}" type="presParOf" srcId="{1F6004FF-FB77-4291-BAE5-E71109318BCB}" destId="{83F0965B-DCB1-4843-A3F1-AD8EE7EB3DB5}" srcOrd="0" destOrd="0" presId="urn:microsoft.com/office/officeart/2008/layout/LinedList"/>
    <dgm:cxn modelId="{A0981D09-B4E5-4C97-BCB3-A6339EB6A6B8}" type="presParOf" srcId="{1F6004FF-FB77-4291-BAE5-E71109318BCB}" destId="{BAF0A20C-85AE-4593-9D5F-24420B579031}" srcOrd="1" destOrd="0" presId="urn:microsoft.com/office/officeart/2008/layout/LinedList"/>
    <dgm:cxn modelId="{A172D899-E08F-4630-A671-3CC2F69614CB}" type="presParOf" srcId="{BAF0A20C-85AE-4593-9D5F-24420B579031}" destId="{C146F801-D9C3-493B-A555-B273284E698B}" srcOrd="0" destOrd="0" presId="urn:microsoft.com/office/officeart/2008/layout/LinedList"/>
    <dgm:cxn modelId="{1E7DC24D-E0EB-4853-A801-05D04E55B46B}" type="presParOf" srcId="{BAF0A20C-85AE-4593-9D5F-24420B579031}" destId="{A11FD094-C0F4-43E5-8F3D-97AE893AC0E6}" srcOrd="1" destOrd="0" presId="urn:microsoft.com/office/officeart/2008/layout/LinedList"/>
    <dgm:cxn modelId="{86E44059-EA8C-406C-B8D6-9EDAB24DF8A5}" type="presParOf" srcId="{A11FD094-C0F4-43E5-8F3D-97AE893AC0E6}" destId="{058AC6B7-DC5A-4BA9-B1D8-188570F4EA79}" srcOrd="0" destOrd="0" presId="urn:microsoft.com/office/officeart/2008/layout/LinedList"/>
    <dgm:cxn modelId="{49462C88-2205-4779-8691-73433FBBDC2B}" type="presParOf" srcId="{A11FD094-C0F4-43E5-8F3D-97AE893AC0E6}" destId="{36938BE6-11DE-4971-9C89-3FC6AF6EBE90}" srcOrd="1" destOrd="0" presId="urn:microsoft.com/office/officeart/2008/layout/LinedList"/>
    <dgm:cxn modelId="{062384EB-B0B8-4D06-843C-26A206C054C0}" type="presParOf" srcId="{A11FD094-C0F4-43E5-8F3D-97AE893AC0E6}" destId="{FE677F0A-4017-4A99-B763-53AFB6EE1B6D}" srcOrd="2" destOrd="0" presId="urn:microsoft.com/office/officeart/2008/layout/LinedList"/>
    <dgm:cxn modelId="{58C5B8EF-60A7-4715-B8BF-9C6F915B70F4}" type="presParOf" srcId="{BAF0A20C-85AE-4593-9D5F-24420B579031}" destId="{0192B787-4455-4502-BC4F-0967A8FBE8AE}" srcOrd="2" destOrd="0" presId="urn:microsoft.com/office/officeart/2008/layout/LinedList"/>
    <dgm:cxn modelId="{EFB14EDC-BBC7-4EC4-A86C-A55834AA64B0}" type="presParOf" srcId="{BAF0A20C-85AE-4593-9D5F-24420B579031}" destId="{59D9300C-3340-4D8C-9289-FB0E64B8CE96}" srcOrd="3" destOrd="0" presId="urn:microsoft.com/office/officeart/2008/layout/LinedList"/>
    <dgm:cxn modelId="{A1240156-B2EE-4ADC-918D-710EB46B66B6}" type="presParOf" srcId="{BAF0A20C-85AE-4593-9D5F-24420B579031}" destId="{90D10F43-7E31-4FB3-95C8-841469D0D277}" srcOrd="4" destOrd="0" presId="urn:microsoft.com/office/officeart/2008/layout/LinedList"/>
    <dgm:cxn modelId="{AFD1015E-3B95-4EC7-B73D-7F583F0798AF}" type="presParOf" srcId="{90D10F43-7E31-4FB3-95C8-841469D0D277}" destId="{70CFB723-690B-4DA3-A97B-75887A39B85A}" srcOrd="0" destOrd="0" presId="urn:microsoft.com/office/officeart/2008/layout/LinedList"/>
    <dgm:cxn modelId="{CD9D8D7D-030E-476D-858E-A122EA2CD44E}" type="presParOf" srcId="{90D10F43-7E31-4FB3-95C8-841469D0D277}" destId="{14D31CC8-27DB-4B2E-BC4D-254FBB3AD67F}" srcOrd="1" destOrd="0" presId="urn:microsoft.com/office/officeart/2008/layout/LinedList"/>
    <dgm:cxn modelId="{CC1C43FE-6435-4D75-BE91-8A025911170F}" type="presParOf" srcId="{90D10F43-7E31-4FB3-95C8-841469D0D277}" destId="{940A9C7B-2012-4DB7-8944-28E76006CBAB}" srcOrd="2" destOrd="0" presId="urn:microsoft.com/office/officeart/2008/layout/LinedList"/>
    <dgm:cxn modelId="{BE0D77BF-8087-4FF5-AA20-73F266FD80D5}" type="presParOf" srcId="{BAF0A20C-85AE-4593-9D5F-24420B579031}" destId="{BDA7D06F-7EE2-4DE1-A9EE-37F68B3BE1E9}" srcOrd="5" destOrd="0" presId="urn:microsoft.com/office/officeart/2008/layout/LinedList"/>
    <dgm:cxn modelId="{9401933A-AA9E-44A8-8617-1EE569AE1BB8}" type="presParOf" srcId="{BAF0A20C-85AE-4593-9D5F-24420B579031}" destId="{C2116891-2F6D-4D1D-ACF1-C6ECF5A91AE7}" srcOrd="6" destOrd="0" presId="urn:microsoft.com/office/officeart/2008/layout/LinedList"/>
    <dgm:cxn modelId="{6487C172-6227-4EFE-9398-DAD9530C43F7}" type="presParOf" srcId="{BAF0A20C-85AE-4593-9D5F-24420B579031}" destId="{A4F0C2A4-49B0-4725-8E9A-666B71E1C5D9}" srcOrd="7" destOrd="0" presId="urn:microsoft.com/office/officeart/2008/layout/LinedList"/>
    <dgm:cxn modelId="{C5840CE7-13C5-46BB-B949-EBFE4CAF01B1}" type="presParOf" srcId="{A4F0C2A4-49B0-4725-8E9A-666B71E1C5D9}" destId="{F7F5E630-89A4-4092-9328-3EE00536A94D}" srcOrd="0" destOrd="0" presId="urn:microsoft.com/office/officeart/2008/layout/LinedList"/>
    <dgm:cxn modelId="{D92057C0-278D-4DA4-B67E-5395593AC17D}" type="presParOf" srcId="{A4F0C2A4-49B0-4725-8E9A-666B71E1C5D9}" destId="{10478C23-10A8-44B1-8BA3-CADF8A54FAF9}" srcOrd="1" destOrd="0" presId="urn:microsoft.com/office/officeart/2008/layout/LinedList"/>
    <dgm:cxn modelId="{AB385C41-49C6-420A-B857-16D16142DBDE}" type="presParOf" srcId="{A4F0C2A4-49B0-4725-8E9A-666B71E1C5D9}" destId="{D08BFF46-DEDC-4592-A353-6A13FCC5E958}" srcOrd="2" destOrd="0" presId="urn:microsoft.com/office/officeart/2008/layout/LinedList"/>
    <dgm:cxn modelId="{8589C9E9-D376-41F1-B39F-D1D6DAA2C198}" type="presParOf" srcId="{BAF0A20C-85AE-4593-9D5F-24420B579031}" destId="{6FCA8C40-517F-43B4-ADC6-EFC9A1632B2D}" srcOrd="8" destOrd="0" presId="urn:microsoft.com/office/officeart/2008/layout/LinedList"/>
    <dgm:cxn modelId="{5A7DC931-B3BA-40E0-98E5-C6C7765865A7}" type="presParOf" srcId="{BAF0A20C-85AE-4593-9D5F-24420B579031}" destId="{93D83BFB-E765-4FE0-87B4-CAC7CEDDD342}" srcOrd="9" destOrd="0" presId="urn:microsoft.com/office/officeart/2008/layout/LinedList"/>
    <dgm:cxn modelId="{21881107-7DE2-44A5-8CF2-8EE65A590802}" type="presParOf" srcId="{BAF0A20C-85AE-4593-9D5F-24420B579031}" destId="{7E29EC7E-37DF-42BE-B7A0-F9DBF43632D7}" srcOrd="10" destOrd="0" presId="urn:microsoft.com/office/officeart/2008/layout/LinedList"/>
    <dgm:cxn modelId="{0F8D9A21-A7B9-4C3F-962C-B6BB1E547729}" type="presParOf" srcId="{7E29EC7E-37DF-42BE-B7A0-F9DBF43632D7}" destId="{53A35383-C3E5-454D-828D-B3032A7DDA37}" srcOrd="0" destOrd="0" presId="urn:microsoft.com/office/officeart/2008/layout/LinedList"/>
    <dgm:cxn modelId="{380542EA-D469-43FA-8E3A-404F48F4B5A6}" type="presParOf" srcId="{7E29EC7E-37DF-42BE-B7A0-F9DBF43632D7}" destId="{75DD560F-235B-4E22-BC4B-7F0EA1E09E38}" srcOrd="1" destOrd="0" presId="urn:microsoft.com/office/officeart/2008/layout/LinedList"/>
    <dgm:cxn modelId="{385C10CE-F2AD-4BB2-91EF-B5797713B659}" type="presParOf" srcId="{7E29EC7E-37DF-42BE-B7A0-F9DBF43632D7}" destId="{520F16A1-6ABA-4355-ACEC-8A5A595C8D64}" srcOrd="2" destOrd="0" presId="urn:microsoft.com/office/officeart/2008/layout/LinedList"/>
    <dgm:cxn modelId="{D8271A96-75F4-42C5-A80D-D328AC005BAC}" type="presParOf" srcId="{BAF0A20C-85AE-4593-9D5F-24420B579031}" destId="{ED7F5AE7-2F0C-4C5C-95A7-15E03AEDB135}" srcOrd="11" destOrd="0" presId="urn:microsoft.com/office/officeart/2008/layout/LinedList"/>
    <dgm:cxn modelId="{0704BF5D-B97B-42D9-AB7C-FFCF976AE55D}" type="presParOf" srcId="{BAF0A20C-85AE-4593-9D5F-24420B579031}" destId="{D519535C-4755-46FD-8A8C-473053120742}" srcOrd="12" destOrd="0" presId="urn:microsoft.com/office/officeart/2008/layout/LinedList"/>
    <dgm:cxn modelId="{B49B5995-839B-44AF-9D21-6876834C3F3A}" type="presParOf" srcId="{BAF0A20C-85AE-4593-9D5F-24420B579031}" destId="{6E2DCC48-FB5F-4179-AC31-B243AC8F5976}" srcOrd="13" destOrd="0" presId="urn:microsoft.com/office/officeart/2008/layout/LinedList"/>
    <dgm:cxn modelId="{1435571C-DD1C-4581-ADF0-5B46ADA36042}" type="presParOf" srcId="{6E2DCC48-FB5F-4179-AC31-B243AC8F5976}" destId="{8663AA98-AE18-42AB-BDD8-3F0659CD4963}" srcOrd="0" destOrd="0" presId="urn:microsoft.com/office/officeart/2008/layout/LinedList"/>
    <dgm:cxn modelId="{A8CBB07F-4DD3-4416-999B-89A4AF0A9493}" type="presParOf" srcId="{6E2DCC48-FB5F-4179-AC31-B243AC8F5976}" destId="{07CEC9EA-3527-4CCC-A4F1-63481324B036}" srcOrd="1" destOrd="0" presId="urn:microsoft.com/office/officeart/2008/layout/LinedList"/>
    <dgm:cxn modelId="{BDB564F9-9147-471B-820B-9967CE425B0A}" type="presParOf" srcId="{6E2DCC48-FB5F-4179-AC31-B243AC8F5976}" destId="{B1E52004-B519-4143-97AC-60B1BCB605A4}" srcOrd="2" destOrd="0" presId="urn:microsoft.com/office/officeart/2008/layout/LinedList"/>
    <dgm:cxn modelId="{E124C165-B25B-41E2-B231-DD1BD09A65F1}" type="presParOf" srcId="{BAF0A20C-85AE-4593-9D5F-24420B579031}" destId="{0590A985-14B2-4E68-B629-057721B6B62D}" srcOrd="14" destOrd="0" presId="urn:microsoft.com/office/officeart/2008/layout/LinedList"/>
    <dgm:cxn modelId="{D2332FA3-5DAC-4A23-80B7-F95BDC8BCB1D}" type="presParOf" srcId="{BAF0A20C-85AE-4593-9D5F-24420B579031}" destId="{BEEA57A2-5579-4F8E-89BC-05F5AA10AEEA}" srcOrd="15" destOrd="0" presId="urn:microsoft.com/office/officeart/2008/layout/LinedList"/>
    <dgm:cxn modelId="{C5DBF61E-C113-4F19-88C8-9819DC36CA28}" type="presParOf" srcId="{BAF0A20C-85AE-4593-9D5F-24420B579031}" destId="{239F857B-00B8-44FD-965F-582F2E1A2686}" srcOrd="16" destOrd="0" presId="urn:microsoft.com/office/officeart/2008/layout/LinedList"/>
    <dgm:cxn modelId="{A92721A9-2E43-4803-A95C-9A0557D38ED8}" type="presParOf" srcId="{239F857B-00B8-44FD-965F-582F2E1A2686}" destId="{38849431-1A67-4C38-A275-D7A78714DD64}" srcOrd="0" destOrd="0" presId="urn:microsoft.com/office/officeart/2008/layout/LinedList"/>
    <dgm:cxn modelId="{B264E7F2-D08A-4C76-97BD-A2E132EA7717}" type="presParOf" srcId="{239F857B-00B8-44FD-965F-582F2E1A2686}" destId="{F42B3967-774B-4A93-95BC-B09D3A56E9E8}" srcOrd="1" destOrd="0" presId="urn:microsoft.com/office/officeart/2008/layout/LinedList"/>
    <dgm:cxn modelId="{AABB53B4-61F9-4045-86BC-B0DF35639DA8}" type="presParOf" srcId="{239F857B-00B8-44FD-965F-582F2E1A2686}" destId="{4421B138-7A0F-4DD3-8057-941187A678A6}" srcOrd="2" destOrd="0" presId="urn:microsoft.com/office/officeart/2008/layout/LinedList"/>
    <dgm:cxn modelId="{6FAB4B6B-C68E-42ED-98CE-CC6CA95BF775}" type="presParOf" srcId="{BAF0A20C-85AE-4593-9D5F-24420B579031}" destId="{2DF79419-67DE-4E0E-92FD-253798A26360}" srcOrd="17" destOrd="0" presId="urn:microsoft.com/office/officeart/2008/layout/LinedList"/>
    <dgm:cxn modelId="{8FC1267B-900A-4040-B7F3-719542C4F510}" type="presParOf" srcId="{BAF0A20C-85AE-4593-9D5F-24420B579031}" destId="{2CB2A360-47E7-4EAB-A27F-5A467A078337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7FADF3-205F-4302-80A4-C132760A3A99}" type="doc">
      <dgm:prSet loTypeId="urn:microsoft.com/office/officeart/2008/layout/VerticalCircleList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95B1979-0601-43CB-934A-40BC3F5C0E87}">
      <dgm:prSet custT="1"/>
      <dgm:spPr/>
      <dgm:t>
        <a:bodyPr/>
        <a:lstStyle/>
        <a:p>
          <a:pPr algn="l" rtl="0"/>
          <a:r>
            <a:rPr lang="es-ES" sz="1600" dirty="0" smtClean="0"/>
            <a:t>Maximizar beneficios</a:t>
          </a:r>
          <a:endParaRPr lang="es-ES" sz="1600" dirty="0"/>
        </a:p>
      </dgm:t>
    </dgm:pt>
    <dgm:pt modelId="{A7B7FFF4-DA85-4761-8368-AC0C90FC9C85}" type="parTrans" cxnId="{7CD7D622-4448-4DF6-8C58-2DBED837D393}">
      <dgm:prSet/>
      <dgm:spPr/>
      <dgm:t>
        <a:bodyPr/>
        <a:lstStyle/>
        <a:p>
          <a:endParaRPr lang="es-ES"/>
        </a:p>
      </dgm:t>
    </dgm:pt>
    <dgm:pt modelId="{8ADB5E32-F57D-4771-A8FA-B219F6471C59}" type="sibTrans" cxnId="{7CD7D622-4448-4DF6-8C58-2DBED837D393}">
      <dgm:prSet/>
      <dgm:spPr/>
      <dgm:t>
        <a:bodyPr/>
        <a:lstStyle/>
        <a:p>
          <a:endParaRPr lang="es-ES"/>
        </a:p>
      </dgm:t>
    </dgm:pt>
    <dgm:pt modelId="{16D1EBAC-0294-4A34-A9AC-3AA7FE45832E}">
      <dgm:prSet custT="1"/>
      <dgm:spPr/>
      <dgm:t>
        <a:bodyPr/>
        <a:lstStyle/>
        <a:p>
          <a:pPr algn="l" rtl="0"/>
          <a:r>
            <a:rPr lang="es-ES" sz="1600" dirty="0" smtClean="0"/>
            <a:t>Crecer</a:t>
          </a:r>
          <a:endParaRPr lang="es-ES" sz="1600" dirty="0"/>
        </a:p>
      </dgm:t>
    </dgm:pt>
    <dgm:pt modelId="{47E24644-23BC-49E2-A1E3-FDE6C2B80CD6}" type="parTrans" cxnId="{5E89D67C-1108-4273-BF30-5BED67EA5EFA}">
      <dgm:prSet/>
      <dgm:spPr/>
      <dgm:t>
        <a:bodyPr/>
        <a:lstStyle/>
        <a:p>
          <a:endParaRPr lang="es-ES"/>
        </a:p>
      </dgm:t>
    </dgm:pt>
    <dgm:pt modelId="{4A93B4F0-EED3-49A7-BBF7-6371DC34399D}" type="sibTrans" cxnId="{5E89D67C-1108-4273-BF30-5BED67EA5EFA}">
      <dgm:prSet/>
      <dgm:spPr/>
      <dgm:t>
        <a:bodyPr/>
        <a:lstStyle/>
        <a:p>
          <a:endParaRPr lang="es-ES"/>
        </a:p>
      </dgm:t>
    </dgm:pt>
    <dgm:pt modelId="{1A9420B9-78A2-4A10-B6A4-907C0B1AB90B}">
      <dgm:prSet custT="1"/>
      <dgm:spPr/>
      <dgm:t>
        <a:bodyPr/>
        <a:lstStyle/>
        <a:p>
          <a:pPr algn="l" rtl="0"/>
          <a:r>
            <a:rPr lang="es-ES" sz="1600" dirty="0" smtClean="0"/>
            <a:t>Adaptarse al medio</a:t>
          </a:r>
          <a:endParaRPr lang="es-ES" sz="1600" dirty="0"/>
        </a:p>
      </dgm:t>
    </dgm:pt>
    <dgm:pt modelId="{A090FC17-F429-46EA-BB45-4B9FC60964A7}" type="parTrans" cxnId="{DD38F3AD-97C9-4528-B129-745045832AA7}">
      <dgm:prSet/>
      <dgm:spPr/>
      <dgm:t>
        <a:bodyPr/>
        <a:lstStyle/>
        <a:p>
          <a:endParaRPr lang="es-ES"/>
        </a:p>
      </dgm:t>
    </dgm:pt>
    <dgm:pt modelId="{41E2EE9F-4CCC-4242-9D27-54E89AD1EB78}" type="sibTrans" cxnId="{DD38F3AD-97C9-4528-B129-745045832AA7}">
      <dgm:prSet/>
      <dgm:spPr/>
      <dgm:t>
        <a:bodyPr/>
        <a:lstStyle/>
        <a:p>
          <a:endParaRPr lang="es-ES"/>
        </a:p>
      </dgm:t>
    </dgm:pt>
    <dgm:pt modelId="{57DD9F0F-1D16-4012-A200-672FAFCB409B}">
      <dgm:prSet custT="1"/>
      <dgm:spPr/>
      <dgm:t>
        <a:bodyPr/>
        <a:lstStyle/>
        <a:p>
          <a:pPr algn="l" rtl="0"/>
          <a:r>
            <a:rPr lang="es-ES" sz="1600" dirty="0" smtClean="0"/>
            <a:t>Diferenciar el producto</a:t>
          </a:r>
          <a:endParaRPr lang="es-ES" sz="1600" dirty="0"/>
        </a:p>
      </dgm:t>
    </dgm:pt>
    <dgm:pt modelId="{6CB8B167-5525-4003-B49B-C13BE690D568}" type="parTrans" cxnId="{950A6040-4C00-4EDD-9976-5112E557E02E}">
      <dgm:prSet/>
      <dgm:spPr/>
      <dgm:t>
        <a:bodyPr/>
        <a:lstStyle/>
        <a:p>
          <a:endParaRPr lang="es-ES"/>
        </a:p>
      </dgm:t>
    </dgm:pt>
    <dgm:pt modelId="{4CC65FD1-4DED-4558-8B81-E97222EB752E}" type="sibTrans" cxnId="{950A6040-4C00-4EDD-9976-5112E557E02E}">
      <dgm:prSet/>
      <dgm:spPr/>
      <dgm:t>
        <a:bodyPr/>
        <a:lstStyle/>
        <a:p>
          <a:endParaRPr lang="es-ES"/>
        </a:p>
      </dgm:t>
    </dgm:pt>
    <dgm:pt modelId="{57481B9D-6E60-40C1-9AC8-771DC8EBFB10}">
      <dgm:prSet custT="1"/>
      <dgm:spPr/>
      <dgm:t>
        <a:bodyPr/>
        <a:lstStyle/>
        <a:p>
          <a:pPr algn="l" rtl="0"/>
          <a:r>
            <a:rPr lang="es-ES" sz="1600" dirty="0" smtClean="0"/>
            <a:t>Fidelizar al cliente</a:t>
          </a:r>
          <a:endParaRPr lang="es-ES" sz="1600" dirty="0"/>
        </a:p>
      </dgm:t>
    </dgm:pt>
    <dgm:pt modelId="{ED18014E-E89D-43CA-9A5D-4FD91CF2DD17}" type="parTrans" cxnId="{3797CC3B-1084-47BB-B28B-D802B5D6B1AA}">
      <dgm:prSet/>
      <dgm:spPr/>
      <dgm:t>
        <a:bodyPr/>
        <a:lstStyle/>
        <a:p>
          <a:endParaRPr lang="es-ES"/>
        </a:p>
      </dgm:t>
    </dgm:pt>
    <dgm:pt modelId="{8099A1B3-E8F0-4BA5-8855-778D64FCBD78}" type="sibTrans" cxnId="{3797CC3B-1084-47BB-B28B-D802B5D6B1AA}">
      <dgm:prSet/>
      <dgm:spPr/>
      <dgm:t>
        <a:bodyPr/>
        <a:lstStyle/>
        <a:p>
          <a:endParaRPr lang="es-ES"/>
        </a:p>
      </dgm:t>
    </dgm:pt>
    <dgm:pt modelId="{95AF7BEE-E81B-492F-B21D-040B32BC11A0}">
      <dgm:prSet custT="1"/>
      <dgm:spPr/>
      <dgm:t>
        <a:bodyPr/>
        <a:lstStyle/>
        <a:p>
          <a:pPr algn="l" rtl="0"/>
          <a:r>
            <a:rPr lang="es-ES" sz="1600" dirty="0" smtClean="0"/>
            <a:t>Aumentar la productividad</a:t>
          </a:r>
          <a:endParaRPr lang="es-ES" sz="1600" dirty="0"/>
        </a:p>
      </dgm:t>
    </dgm:pt>
    <dgm:pt modelId="{BA087998-3369-400A-99DF-D9E7A041A867}" type="parTrans" cxnId="{227F5A96-4BEE-4A66-903F-24B40D02D910}">
      <dgm:prSet/>
      <dgm:spPr/>
      <dgm:t>
        <a:bodyPr/>
        <a:lstStyle/>
        <a:p>
          <a:endParaRPr lang="es-ES"/>
        </a:p>
      </dgm:t>
    </dgm:pt>
    <dgm:pt modelId="{2133E2DD-D646-4F5D-821C-794F517F4CD6}" type="sibTrans" cxnId="{227F5A96-4BEE-4A66-903F-24B40D02D910}">
      <dgm:prSet/>
      <dgm:spPr/>
      <dgm:t>
        <a:bodyPr/>
        <a:lstStyle/>
        <a:p>
          <a:endParaRPr lang="es-ES"/>
        </a:p>
      </dgm:t>
    </dgm:pt>
    <dgm:pt modelId="{4A56F901-A52D-4884-B1FC-4A482CA449C6}">
      <dgm:prSet custT="1"/>
      <dgm:spPr/>
      <dgm:t>
        <a:bodyPr/>
        <a:lstStyle/>
        <a:p>
          <a:pPr algn="l" rtl="0"/>
          <a:r>
            <a:rPr lang="es-ES" sz="1600" dirty="0" smtClean="0"/>
            <a:t>Responsabilidad social </a:t>
          </a:r>
          <a:r>
            <a:rPr lang="es-ES" sz="1600" b="1" dirty="0" smtClean="0"/>
            <a:t>*</a:t>
          </a:r>
          <a:endParaRPr lang="es-ES" sz="1600" b="1" dirty="0"/>
        </a:p>
      </dgm:t>
    </dgm:pt>
    <dgm:pt modelId="{98D4E2F8-AEE1-41E7-9887-970DBFC43BAB}" type="parTrans" cxnId="{48947572-CBBD-42EF-B33E-B68B38DC7E47}">
      <dgm:prSet/>
      <dgm:spPr/>
      <dgm:t>
        <a:bodyPr/>
        <a:lstStyle/>
        <a:p>
          <a:endParaRPr lang="es-ES"/>
        </a:p>
      </dgm:t>
    </dgm:pt>
    <dgm:pt modelId="{9D058246-E9E3-480F-BE2F-76CC44316784}" type="sibTrans" cxnId="{48947572-CBBD-42EF-B33E-B68B38DC7E47}">
      <dgm:prSet/>
      <dgm:spPr/>
      <dgm:t>
        <a:bodyPr/>
        <a:lstStyle/>
        <a:p>
          <a:endParaRPr lang="es-ES"/>
        </a:p>
      </dgm:t>
    </dgm:pt>
    <dgm:pt modelId="{265B1E76-8675-4ADB-B49E-129ED156A661}" type="pres">
      <dgm:prSet presAssocID="{3B7FADF3-205F-4302-80A4-C132760A3A99}" presName="Name0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1198AD12-8F3D-4DD1-AA3C-50B1B4263660}" type="pres">
      <dgm:prSet presAssocID="{295B1979-0601-43CB-934A-40BC3F5C0E87}" presName="noChildren" presStyleCnt="0"/>
      <dgm:spPr/>
      <dgm:t>
        <a:bodyPr/>
        <a:lstStyle/>
        <a:p>
          <a:endParaRPr lang="es-ES"/>
        </a:p>
      </dgm:t>
    </dgm:pt>
    <dgm:pt modelId="{537A3C5C-C537-431C-B505-8854F62447EB}" type="pres">
      <dgm:prSet presAssocID="{295B1979-0601-43CB-934A-40BC3F5C0E87}" presName="gap" presStyleCnt="0"/>
      <dgm:spPr/>
      <dgm:t>
        <a:bodyPr/>
        <a:lstStyle/>
        <a:p>
          <a:endParaRPr lang="es-ES"/>
        </a:p>
      </dgm:t>
    </dgm:pt>
    <dgm:pt modelId="{17B6C1D7-7107-4A7C-A358-A6F376A6B816}" type="pres">
      <dgm:prSet presAssocID="{295B1979-0601-43CB-934A-40BC3F5C0E87}" presName="medCircle2" presStyleLbl="vennNode1" presStyleIdx="0" presStyleCnt="7" custLinFactNeighborX="-28848"/>
      <dgm:spPr/>
      <dgm:t>
        <a:bodyPr/>
        <a:lstStyle/>
        <a:p>
          <a:endParaRPr lang="es-ES"/>
        </a:p>
      </dgm:t>
    </dgm:pt>
    <dgm:pt modelId="{2E0EA9F9-E7F8-4EF4-AD72-10B5336A0A57}" type="pres">
      <dgm:prSet presAssocID="{295B1979-0601-43CB-934A-40BC3F5C0E87}" presName="txLvlOnly1" presStyleLbl="revTx" presStyleIdx="0" presStyleCnt="7" custLinFactNeighborX="1039"/>
      <dgm:spPr/>
      <dgm:t>
        <a:bodyPr/>
        <a:lstStyle/>
        <a:p>
          <a:endParaRPr lang="es-ES"/>
        </a:p>
      </dgm:t>
    </dgm:pt>
    <dgm:pt modelId="{33B80ABD-BDE9-42E4-BFCE-9471CCB8B3B8}" type="pres">
      <dgm:prSet presAssocID="{16D1EBAC-0294-4A34-A9AC-3AA7FE45832E}" presName="noChildren" presStyleCnt="0"/>
      <dgm:spPr/>
      <dgm:t>
        <a:bodyPr/>
        <a:lstStyle/>
        <a:p>
          <a:endParaRPr lang="es-ES"/>
        </a:p>
      </dgm:t>
    </dgm:pt>
    <dgm:pt modelId="{C1CEB8B6-9446-442E-A44C-59538092357A}" type="pres">
      <dgm:prSet presAssocID="{16D1EBAC-0294-4A34-A9AC-3AA7FE45832E}" presName="gap" presStyleCnt="0"/>
      <dgm:spPr/>
      <dgm:t>
        <a:bodyPr/>
        <a:lstStyle/>
        <a:p>
          <a:endParaRPr lang="es-ES"/>
        </a:p>
      </dgm:t>
    </dgm:pt>
    <dgm:pt modelId="{D48BE34D-E494-4F3A-B348-EAC01624FF57}" type="pres">
      <dgm:prSet presAssocID="{16D1EBAC-0294-4A34-A9AC-3AA7FE45832E}" presName="medCircle2" presStyleLbl="vennNode1" presStyleIdx="1" presStyleCnt="7" custLinFactNeighborX="-28848"/>
      <dgm:spPr/>
      <dgm:t>
        <a:bodyPr/>
        <a:lstStyle/>
        <a:p>
          <a:endParaRPr lang="es-ES"/>
        </a:p>
      </dgm:t>
    </dgm:pt>
    <dgm:pt modelId="{82B92CAD-9293-453F-868A-3D8A7D6D6B28}" type="pres">
      <dgm:prSet presAssocID="{16D1EBAC-0294-4A34-A9AC-3AA7FE45832E}" presName="txLvlOnly1" presStyleLbl="revTx" presStyleIdx="1" presStyleCnt="7" custLinFactNeighborX="1039"/>
      <dgm:spPr/>
      <dgm:t>
        <a:bodyPr/>
        <a:lstStyle/>
        <a:p>
          <a:endParaRPr lang="es-ES"/>
        </a:p>
      </dgm:t>
    </dgm:pt>
    <dgm:pt modelId="{4AC3308A-077C-4E94-B474-3C6104334919}" type="pres">
      <dgm:prSet presAssocID="{1A9420B9-78A2-4A10-B6A4-907C0B1AB90B}" presName="noChildren" presStyleCnt="0"/>
      <dgm:spPr/>
      <dgm:t>
        <a:bodyPr/>
        <a:lstStyle/>
        <a:p>
          <a:endParaRPr lang="es-ES"/>
        </a:p>
      </dgm:t>
    </dgm:pt>
    <dgm:pt modelId="{5750ABC1-07A6-435A-9AD6-9CCA380DD745}" type="pres">
      <dgm:prSet presAssocID="{1A9420B9-78A2-4A10-B6A4-907C0B1AB90B}" presName="gap" presStyleCnt="0"/>
      <dgm:spPr/>
      <dgm:t>
        <a:bodyPr/>
        <a:lstStyle/>
        <a:p>
          <a:endParaRPr lang="es-ES"/>
        </a:p>
      </dgm:t>
    </dgm:pt>
    <dgm:pt modelId="{6783B41A-F049-4C7E-8FFF-30578DD10D12}" type="pres">
      <dgm:prSet presAssocID="{1A9420B9-78A2-4A10-B6A4-907C0B1AB90B}" presName="medCircle2" presStyleLbl="vennNode1" presStyleIdx="2" presStyleCnt="7" custLinFactNeighborX="-28848"/>
      <dgm:spPr/>
      <dgm:t>
        <a:bodyPr/>
        <a:lstStyle/>
        <a:p>
          <a:endParaRPr lang="es-ES"/>
        </a:p>
      </dgm:t>
    </dgm:pt>
    <dgm:pt modelId="{8C9E5E5C-1177-41E5-8EF6-C3DB4D19EBFF}" type="pres">
      <dgm:prSet presAssocID="{1A9420B9-78A2-4A10-B6A4-907C0B1AB90B}" presName="txLvlOnly1" presStyleLbl="revTx" presStyleIdx="2" presStyleCnt="7" custLinFactNeighborX="1039"/>
      <dgm:spPr/>
      <dgm:t>
        <a:bodyPr/>
        <a:lstStyle/>
        <a:p>
          <a:endParaRPr lang="es-ES"/>
        </a:p>
      </dgm:t>
    </dgm:pt>
    <dgm:pt modelId="{3731AEA5-0642-4EA3-A2E5-7A08095DF9EC}" type="pres">
      <dgm:prSet presAssocID="{57DD9F0F-1D16-4012-A200-672FAFCB409B}" presName="noChildren" presStyleCnt="0"/>
      <dgm:spPr/>
      <dgm:t>
        <a:bodyPr/>
        <a:lstStyle/>
        <a:p>
          <a:endParaRPr lang="es-ES"/>
        </a:p>
      </dgm:t>
    </dgm:pt>
    <dgm:pt modelId="{AA406BA5-3942-4A0C-9964-59735A1353B7}" type="pres">
      <dgm:prSet presAssocID="{57DD9F0F-1D16-4012-A200-672FAFCB409B}" presName="gap" presStyleCnt="0"/>
      <dgm:spPr/>
      <dgm:t>
        <a:bodyPr/>
        <a:lstStyle/>
        <a:p>
          <a:endParaRPr lang="es-ES"/>
        </a:p>
      </dgm:t>
    </dgm:pt>
    <dgm:pt modelId="{5D2D22F6-CAA1-4267-8026-38C1242CDFDF}" type="pres">
      <dgm:prSet presAssocID="{57DD9F0F-1D16-4012-A200-672FAFCB409B}" presName="medCircle2" presStyleLbl="vennNode1" presStyleIdx="3" presStyleCnt="7" custLinFactNeighborX="-28848"/>
      <dgm:spPr/>
      <dgm:t>
        <a:bodyPr/>
        <a:lstStyle/>
        <a:p>
          <a:endParaRPr lang="es-ES"/>
        </a:p>
      </dgm:t>
    </dgm:pt>
    <dgm:pt modelId="{8D8E0076-E1B9-4B31-BE88-6B6E539E4EE4}" type="pres">
      <dgm:prSet presAssocID="{57DD9F0F-1D16-4012-A200-672FAFCB409B}" presName="txLvlOnly1" presStyleLbl="revTx" presStyleIdx="3" presStyleCnt="7" custLinFactNeighborX="1039"/>
      <dgm:spPr/>
      <dgm:t>
        <a:bodyPr/>
        <a:lstStyle/>
        <a:p>
          <a:endParaRPr lang="es-ES"/>
        </a:p>
      </dgm:t>
    </dgm:pt>
    <dgm:pt modelId="{1252B64E-B5E7-4A33-AC68-F1832E8EF5D8}" type="pres">
      <dgm:prSet presAssocID="{57481B9D-6E60-40C1-9AC8-771DC8EBFB10}" presName="noChildren" presStyleCnt="0"/>
      <dgm:spPr/>
      <dgm:t>
        <a:bodyPr/>
        <a:lstStyle/>
        <a:p>
          <a:endParaRPr lang="es-ES"/>
        </a:p>
      </dgm:t>
    </dgm:pt>
    <dgm:pt modelId="{96BE3642-AC12-4E92-AA67-EC990E5C5E4F}" type="pres">
      <dgm:prSet presAssocID="{57481B9D-6E60-40C1-9AC8-771DC8EBFB10}" presName="gap" presStyleCnt="0"/>
      <dgm:spPr/>
      <dgm:t>
        <a:bodyPr/>
        <a:lstStyle/>
        <a:p>
          <a:endParaRPr lang="es-ES"/>
        </a:p>
      </dgm:t>
    </dgm:pt>
    <dgm:pt modelId="{E9D9D554-F89F-403E-A80C-7F785F5368C7}" type="pres">
      <dgm:prSet presAssocID="{57481B9D-6E60-40C1-9AC8-771DC8EBFB10}" presName="medCircle2" presStyleLbl="vennNode1" presStyleIdx="4" presStyleCnt="7" custLinFactNeighborX="-28848"/>
      <dgm:spPr/>
      <dgm:t>
        <a:bodyPr/>
        <a:lstStyle/>
        <a:p>
          <a:endParaRPr lang="es-ES"/>
        </a:p>
      </dgm:t>
    </dgm:pt>
    <dgm:pt modelId="{4473E0B2-61E3-41F3-AA52-C4DDC7666A79}" type="pres">
      <dgm:prSet presAssocID="{57481B9D-6E60-40C1-9AC8-771DC8EBFB10}" presName="txLvlOnly1" presStyleLbl="revTx" presStyleIdx="4" presStyleCnt="7" custLinFactNeighborX="1039"/>
      <dgm:spPr/>
      <dgm:t>
        <a:bodyPr/>
        <a:lstStyle/>
        <a:p>
          <a:endParaRPr lang="es-ES"/>
        </a:p>
      </dgm:t>
    </dgm:pt>
    <dgm:pt modelId="{074B50ED-EED4-4A44-BD7B-FA9A7885AAB4}" type="pres">
      <dgm:prSet presAssocID="{95AF7BEE-E81B-492F-B21D-040B32BC11A0}" presName="noChildren" presStyleCnt="0"/>
      <dgm:spPr/>
      <dgm:t>
        <a:bodyPr/>
        <a:lstStyle/>
        <a:p>
          <a:endParaRPr lang="es-ES"/>
        </a:p>
      </dgm:t>
    </dgm:pt>
    <dgm:pt modelId="{C3DCFE38-C1E1-4F31-8499-DF98E6B00593}" type="pres">
      <dgm:prSet presAssocID="{95AF7BEE-E81B-492F-B21D-040B32BC11A0}" presName="gap" presStyleCnt="0"/>
      <dgm:spPr/>
      <dgm:t>
        <a:bodyPr/>
        <a:lstStyle/>
        <a:p>
          <a:endParaRPr lang="es-ES"/>
        </a:p>
      </dgm:t>
    </dgm:pt>
    <dgm:pt modelId="{97BAB351-9B03-4A3B-BDD1-8F0FBC4990CE}" type="pres">
      <dgm:prSet presAssocID="{95AF7BEE-E81B-492F-B21D-040B32BC11A0}" presName="medCircle2" presStyleLbl="vennNode1" presStyleIdx="5" presStyleCnt="7" custLinFactNeighborX="-28848"/>
      <dgm:spPr/>
      <dgm:t>
        <a:bodyPr/>
        <a:lstStyle/>
        <a:p>
          <a:endParaRPr lang="es-ES"/>
        </a:p>
      </dgm:t>
    </dgm:pt>
    <dgm:pt modelId="{693A6555-F55F-457D-A80C-7F1D95C761BF}" type="pres">
      <dgm:prSet presAssocID="{95AF7BEE-E81B-492F-B21D-040B32BC11A0}" presName="txLvlOnly1" presStyleLbl="revTx" presStyleIdx="5" presStyleCnt="7" custLinFactNeighborX="1039"/>
      <dgm:spPr/>
      <dgm:t>
        <a:bodyPr/>
        <a:lstStyle/>
        <a:p>
          <a:endParaRPr lang="es-ES"/>
        </a:p>
      </dgm:t>
    </dgm:pt>
    <dgm:pt modelId="{DEC49D71-2430-4717-A920-441621F6644A}" type="pres">
      <dgm:prSet presAssocID="{4A56F901-A52D-4884-B1FC-4A482CA449C6}" presName="noChildren" presStyleCnt="0"/>
      <dgm:spPr/>
      <dgm:t>
        <a:bodyPr/>
        <a:lstStyle/>
        <a:p>
          <a:endParaRPr lang="es-ES"/>
        </a:p>
      </dgm:t>
    </dgm:pt>
    <dgm:pt modelId="{29C9D370-3602-474B-98E6-2933E559BC4B}" type="pres">
      <dgm:prSet presAssocID="{4A56F901-A52D-4884-B1FC-4A482CA449C6}" presName="gap" presStyleCnt="0"/>
      <dgm:spPr/>
      <dgm:t>
        <a:bodyPr/>
        <a:lstStyle/>
        <a:p>
          <a:endParaRPr lang="es-ES"/>
        </a:p>
      </dgm:t>
    </dgm:pt>
    <dgm:pt modelId="{DA2EFF6A-4D2A-4D3D-9D1A-EB52BAE790FC}" type="pres">
      <dgm:prSet presAssocID="{4A56F901-A52D-4884-B1FC-4A482CA449C6}" presName="medCircle2" presStyleLbl="vennNode1" presStyleIdx="6" presStyleCnt="7" custLinFactNeighborX="-28848"/>
      <dgm:spPr/>
      <dgm:t>
        <a:bodyPr/>
        <a:lstStyle/>
        <a:p>
          <a:endParaRPr lang="es-ES"/>
        </a:p>
      </dgm:t>
    </dgm:pt>
    <dgm:pt modelId="{ED668A36-3EF0-42D3-8313-70FF37CE47BB}" type="pres">
      <dgm:prSet presAssocID="{4A56F901-A52D-4884-B1FC-4A482CA449C6}" presName="txLvlOnly1" presStyleLbl="revTx" presStyleIdx="6" presStyleCnt="7" custLinFactNeighborX="1039"/>
      <dgm:spPr/>
      <dgm:t>
        <a:bodyPr/>
        <a:lstStyle/>
        <a:p>
          <a:endParaRPr lang="es-ES"/>
        </a:p>
      </dgm:t>
    </dgm:pt>
  </dgm:ptLst>
  <dgm:cxnLst>
    <dgm:cxn modelId="{950A6040-4C00-4EDD-9976-5112E557E02E}" srcId="{3B7FADF3-205F-4302-80A4-C132760A3A99}" destId="{57DD9F0F-1D16-4012-A200-672FAFCB409B}" srcOrd="3" destOrd="0" parTransId="{6CB8B167-5525-4003-B49B-C13BE690D568}" sibTransId="{4CC65FD1-4DED-4558-8B81-E97222EB752E}"/>
    <dgm:cxn modelId="{6C79B98F-DD7C-4D06-A8DE-CAC8DE104328}" type="presOf" srcId="{16D1EBAC-0294-4A34-A9AC-3AA7FE45832E}" destId="{82B92CAD-9293-453F-868A-3D8A7D6D6B28}" srcOrd="0" destOrd="0" presId="urn:microsoft.com/office/officeart/2008/layout/VerticalCircleList"/>
    <dgm:cxn modelId="{B768FCCE-F927-4EF7-BAD1-BC1657FAB2F5}" type="presOf" srcId="{295B1979-0601-43CB-934A-40BC3F5C0E87}" destId="{2E0EA9F9-E7F8-4EF4-AD72-10B5336A0A57}" srcOrd="0" destOrd="0" presId="urn:microsoft.com/office/officeart/2008/layout/VerticalCircleList"/>
    <dgm:cxn modelId="{F78C9333-685B-47EC-A6C1-2550297AE654}" type="presOf" srcId="{1A9420B9-78A2-4A10-B6A4-907C0B1AB90B}" destId="{8C9E5E5C-1177-41E5-8EF6-C3DB4D19EBFF}" srcOrd="0" destOrd="0" presId="urn:microsoft.com/office/officeart/2008/layout/VerticalCircleList"/>
    <dgm:cxn modelId="{90F72EB4-B60D-433D-92CF-E0412735C66E}" type="presOf" srcId="{95AF7BEE-E81B-492F-B21D-040B32BC11A0}" destId="{693A6555-F55F-457D-A80C-7F1D95C761BF}" srcOrd="0" destOrd="0" presId="urn:microsoft.com/office/officeart/2008/layout/VerticalCircleList"/>
    <dgm:cxn modelId="{7CD7D622-4448-4DF6-8C58-2DBED837D393}" srcId="{3B7FADF3-205F-4302-80A4-C132760A3A99}" destId="{295B1979-0601-43CB-934A-40BC3F5C0E87}" srcOrd="0" destOrd="0" parTransId="{A7B7FFF4-DA85-4761-8368-AC0C90FC9C85}" sibTransId="{8ADB5E32-F57D-4771-A8FA-B219F6471C59}"/>
    <dgm:cxn modelId="{DD38F3AD-97C9-4528-B129-745045832AA7}" srcId="{3B7FADF3-205F-4302-80A4-C132760A3A99}" destId="{1A9420B9-78A2-4A10-B6A4-907C0B1AB90B}" srcOrd="2" destOrd="0" parTransId="{A090FC17-F429-46EA-BB45-4B9FC60964A7}" sibTransId="{41E2EE9F-4CCC-4242-9D27-54E89AD1EB78}"/>
    <dgm:cxn modelId="{48947572-CBBD-42EF-B33E-B68B38DC7E47}" srcId="{3B7FADF3-205F-4302-80A4-C132760A3A99}" destId="{4A56F901-A52D-4884-B1FC-4A482CA449C6}" srcOrd="6" destOrd="0" parTransId="{98D4E2F8-AEE1-41E7-9887-970DBFC43BAB}" sibTransId="{9D058246-E9E3-480F-BE2F-76CC44316784}"/>
    <dgm:cxn modelId="{0724BC6A-57D5-47D0-B8B2-0B59F1C16FAC}" type="presOf" srcId="{3B7FADF3-205F-4302-80A4-C132760A3A99}" destId="{265B1E76-8675-4ADB-B49E-129ED156A661}" srcOrd="0" destOrd="0" presId="urn:microsoft.com/office/officeart/2008/layout/VerticalCircleList"/>
    <dgm:cxn modelId="{3797CC3B-1084-47BB-B28B-D802B5D6B1AA}" srcId="{3B7FADF3-205F-4302-80A4-C132760A3A99}" destId="{57481B9D-6E60-40C1-9AC8-771DC8EBFB10}" srcOrd="4" destOrd="0" parTransId="{ED18014E-E89D-43CA-9A5D-4FD91CF2DD17}" sibTransId="{8099A1B3-E8F0-4BA5-8855-778D64FCBD78}"/>
    <dgm:cxn modelId="{227F5A96-4BEE-4A66-903F-24B40D02D910}" srcId="{3B7FADF3-205F-4302-80A4-C132760A3A99}" destId="{95AF7BEE-E81B-492F-B21D-040B32BC11A0}" srcOrd="5" destOrd="0" parTransId="{BA087998-3369-400A-99DF-D9E7A041A867}" sibTransId="{2133E2DD-D646-4F5D-821C-794F517F4CD6}"/>
    <dgm:cxn modelId="{2A7074B0-F03C-49CD-9208-D6AD8BB6D163}" type="presOf" srcId="{57481B9D-6E60-40C1-9AC8-771DC8EBFB10}" destId="{4473E0B2-61E3-41F3-AA52-C4DDC7666A79}" srcOrd="0" destOrd="0" presId="urn:microsoft.com/office/officeart/2008/layout/VerticalCircleList"/>
    <dgm:cxn modelId="{0808D733-B07C-406E-A411-6D27DEE522B0}" type="presOf" srcId="{4A56F901-A52D-4884-B1FC-4A482CA449C6}" destId="{ED668A36-3EF0-42D3-8313-70FF37CE47BB}" srcOrd="0" destOrd="0" presId="urn:microsoft.com/office/officeart/2008/layout/VerticalCircleList"/>
    <dgm:cxn modelId="{5E89D67C-1108-4273-BF30-5BED67EA5EFA}" srcId="{3B7FADF3-205F-4302-80A4-C132760A3A99}" destId="{16D1EBAC-0294-4A34-A9AC-3AA7FE45832E}" srcOrd="1" destOrd="0" parTransId="{47E24644-23BC-49E2-A1E3-FDE6C2B80CD6}" sibTransId="{4A93B4F0-EED3-49A7-BBF7-6371DC34399D}"/>
    <dgm:cxn modelId="{366C9BF3-2A46-47B9-8198-B5BA68C16202}" type="presOf" srcId="{57DD9F0F-1D16-4012-A200-672FAFCB409B}" destId="{8D8E0076-E1B9-4B31-BE88-6B6E539E4EE4}" srcOrd="0" destOrd="0" presId="urn:microsoft.com/office/officeart/2008/layout/VerticalCircleList"/>
    <dgm:cxn modelId="{0F494F43-96D3-4615-A968-A209FD78A740}" type="presParOf" srcId="{265B1E76-8675-4ADB-B49E-129ED156A661}" destId="{1198AD12-8F3D-4DD1-AA3C-50B1B4263660}" srcOrd="0" destOrd="0" presId="urn:microsoft.com/office/officeart/2008/layout/VerticalCircleList"/>
    <dgm:cxn modelId="{E7B989F3-6565-4C26-BFEE-C2BEE9BF9F35}" type="presParOf" srcId="{1198AD12-8F3D-4DD1-AA3C-50B1B4263660}" destId="{537A3C5C-C537-431C-B505-8854F62447EB}" srcOrd="0" destOrd="0" presId="urn:microsoft.com/office/officeart/2008/layout/VerticalCircleList"/>
    <dgm:cxn modelId="{CCDDABBC-2F07-47F2-B0AB-474FEB977D9B}" type="presParOf" srcId="{1198AD12-8F3D-4DD1-AA3C-50B1B4263660}" destId="{17B6C1D7-7107-4A7C-A358-A6F376A6B816}" srcOrd="1" destOrd="0" presId="urn:microsoft.com/office/officeart/2008/layout/VerticalCircleList"/>
    <dgm:cxn modelId="{D32BBE9F-68CE-403D-92B6-0A6D2F42A145}" type="presParOf" srcId="{1198AD12-8F3D-4DD1-AA3C-50B1B4263660}" destId="{2E0EA9F9-E7F8-4EF4-AD72-10B5336A0A57}" srcOrd="2" destOrd="0" presId="urn:microsoft.com/office/officeart/2008/layout/VerticalCircleList"/>
    <dgm:cxn modelId="{08468A7C-6F47-4205-854E-DBC11F811352}" type="presParOf" srcId="{265B1E76-8675-4ADB-B49E-129ED156A661}" destId="{33B80ABD-BDE9-42E4-BFCE-9471CCB8B3B8}" srcOrd="1" destOrd="0" presId="urn:microsoft.com/office/officeart/2008/layout/VerticalCircleList"/>
    <dgm:cxn modelId="{A6455F55-68EF-4E67-8C22-7717656E490E}" type="presParOf" srcId="{33B80ABD-BDE9-42E4-BFCE-9471CCB8B3B8}" destId="{C1CEB8B6-9446-442E-A44C-59538092357A}" srcOrd="0" destOrd="0" presId="urn:microsoft.com/office/officeart/2008/layout/VerticalCircleList"/>
    <dgm:cxn modelId="{857C8B78-AF3A-450E-92E4-DE4CE98E5FE3}" type="presParOf" srcId="{33B80ABD-BDE9-42E4-BFCE-9471CCB8B3B8}" destId="{D48BE34D-E494-4F3A-B348-EAC01624FF57}" srcOrd="1" destOrd="0" presId="urn:microsoft.com/office/officeart/2008/layout/VerticalCircleList"/>
    <dgm:cxn modelId="{F7607E12-356E-4A15-81F6-FB98A0330856}" type="presParOf" srcId="{33B80ABD-BDE9-42E4-BFCE-9471CCB8B3B8}" destId="{82B92CAD-9293-453F-868A-3D8A7D6D6B28}" srcOrd="2" destOrd="0" presId="urn:microsoft.com/office/officeart/2008/layout/VerticalCircleList"/>
    <dgm:cxn modelId="{E1D9BD84-7B8A-411B-B933-B4DED81566F0}" type="presParOf" srcId="{265B1E76-8675-4ADB-B49E-129ED156A661}" destId="{4AC3308A-077C-4E94-B474-3C6104334919}" srcOrd="2" destOrd="0" presId="urn:microsoft.com/office/officeart/2008/layout/VerticalCircleList"/>
    <dgm:cxn modelId="{D225F2B6-0B81-43EE-A2E7-C1B6379BE71A}" type="presParOf" srcId="{4AC3308A-077C-4E94-B474-3C6104334919}" destId="{5750ABC1-07A6-435A-9AD6-9CCA380DD745}" srcOrd="0" destOrd="0" presId="urn:microsoft.com/office/officeart/2008/layout/VerticalCircleList"/>
    <dgm:cxn modelId="{DD439049-957F-43EE-B3E3-DC837B4C8FFE}" type="presParOf" srcId="{4AC3308A-077C-4E94-B474-3C6104334919}" destId="{6783B41A-F049-4C7E-8FFF-30578DD10D12}" srcOrd="1" destOrd="0" presId="urn:microsoft.com/office/officeart/2008/layout/VerticalCircleList"/>
    <dgm:cxn modelId="{1E5CF285-4E6F-4AB8-B0F0-AA32858F81A2}" type="presParOf" srcId="{4AC3308A-077C-4E94-B474-3C6104334919}" destId="{8C9E5E5C-1177-41E5-8EF6-C3DB4D19EBFF}" srcOrd="2" destOrd="0" presId="urn:microsoft.com/office/officeart/2008/layout/VerticalCircleList"/>
    <dgm:cxn modelId="{EFF12E9F-8DF2-416A-8370-7AF58A026474}" type="presParOf" srcId="{265B1E76-8675-4ADB-B49E-129ED156A661}" destId="{3731AEA5-0642-4EA3-A2E5-7A08095DF9EC}" srcOrd="3" destOrd="0" presId="urn:microsoft.com/office/officeart/2008/layout/VerticalCircleList"/>
    <dgm:cxn modelId="{BB563919-890F-4CC2-B364-25EE16D326C1}" type="presParOf" srcId="{3731AEA5-0642-4EA3-A2E5-7A08095DF9EC}" destId="{AA406BA5-3942-4A0C-9964-59735A1353B7}" srcOrd="0" destOrd="0" presId="urn:microsoft.com/office/officeart/2008/layout/VerticalCircleList"/>
    <dgm:cxn modelId="{28B59EA9-36CF-48EA-9683-E062A447F074}" type="presParOf" srcId="{3731AEA5-0642-4EA3-A2E5-7A08095DF9EC}" destId="{5D2D22F6-CAA1-4267-8026-38C1242CDFDF}" srcOrd="1" destOrd="0" presId="urn:microsoft.com/office/officeart/2008/layout/VerticalCircleList"/>
    <dgm:cxn modelId="{F9E5A0C9-1E74-4A47-90C8-3BB516AB0D21}" type="presParOf" srcId="{3731AEA5-0642-4EA3-A2E5-7A08095DF9EC}" destId="{8D8E0076-E1B9-4B31-BE88-6B6E539E4EE4}" srcOrd="2" destOrd="0" presId="urn:microsoft.com/office/officeart/2008/layout/VerticalCircleList"/>
    <dgm:cxn modelId="{3B42F693-A992-4B5E-A382-FA242005E169}" type="presParOf" srcId="{265B1E76-8675-4ADB-B49E-129ED156A661}" destId="{1252B64E-B5E7-4A33-AC68-F1832E8EF5D8}" srcOrd="4" destOrd="0" presId="urn:microsoft.com/office/officeart/2008/layout/VerticalCircleList"/>
    <dgm:cxn modelId="{7900520D-D2C7-4202-9F09-9DAFE4686B37}" type="presParOf" srcId="{1252B64E-B5E7-4A33-AC68-F1832E8EF5D8}" destId="{96BE3642-AC12-4E92-AA67-EC990E5C5E4F}" srcOrd="0" destOrd="0" presId="urn:microsoft.com/office/officeart/2008/layout/VerticalCircleList"/>
    <dgm:cxn modelId="{02C12BDC-D467-450B-9656-B1C3C42B1808}" type="presParOf" srcId="{1252B64E-B5E7-4A33-AC68-F1832E8EF5D8}" destId="{E9D9D554-F89F-403E-A80C-7F785F5368C7}" srcOrd="1" destOrd="0" presId="urn:microsoft.com/office/officeart/2008/layout/VerticalCircleList"/>
    <dgm:cxn modelId="{52D31A40-4149-4F87-B240-4E08434D0216}" type="presParOf" srcId="{1252B64E-B5E7-4A33-AC68-F1832E8EF5D8}" destId="{4473E0B2-61E3-41F3-AA52-C4DDC7666A79}" srcOrd="2" destOrd="0" presId="urn:microsoft.com/office/officeart/2008/layout/VerticalCircleList"/>
    <dgm:cxn modelId="{A2146CF4-D2FC-4BFF-9803-7AF0ECFF8C40}" type="presParOf" srcId="{265B1E76-8675-4ADB-B49E-129ED156A661}" destId="{074B50ED-EED4-4A44-BD7B-FA9A7885AAB4}" srcOrd="5" destOrd="0" presId="urn:microsoft.com/office/officeart/2008/layout/VerticalCircleList"/>
    <dgm:cxn modelId="{892EA89E-2751-490F-B3AA-4D64B8041A94}" type="presParOf" srcId="{074B50ED-EED4-4A44-BD7B-FA9A7885AAB4}" destId="{C3DCFE38-C1E1-4F31-8499-DF98E6B00593}" srcOrd="0" destOrd="0" presId="urn:microsoft.com/office/officeart/2008/layout/VerticalCircleList"/>
    <dgm:cxn modelId="{38CE8A51-D1B0-42BD-926F-82391A3D4389}" type="presParOf" srcId="{074B50ED-EED4-4A44-BD7B-FA9A7885AAB4}" destId="{97BAB351-9B03-4A3B-BDD1-8F0FBC4990CE}" srcOrd="1" destOrd="0" presId="urn:microsoft.com/office/officeart/2008/layout/VerticalCircleList"/>
    <dgm:cxn modelId="{49B00329-217A-427A-8220-E9FA07C72ED8}" type="presParOf" srcId="{074B50ED-EED4-4A44-BD7B-FA9A7885AAB4}" destId="{693A6555-F55F-457D-A80C-7F1D95C761BF}" srcOrd="2" destOrd="0" presId="urn:microsoft.com/office/officeart/2008/layout/VerticalCircleList"/>
    <dgm:cxn modelId="{9F07CF40-305F-4B4B-9239-E3482A8AE2A7}" type="presParOf" srcId="{265B1E76-8675-4ADB-B49E-129ED156A661}" destId="{DEC49D71-2430-4717-A920-441621F6644A}" srcOrd="6" destOrd="0" presId="urn:microsoft.com/office/officeart/2008/layout/VerticalCircleList"/>
    <dgm:cxn modelId="{60C65923-2EBA-43E2-9914-4CC29E959900}" type="presParOf" srcId="{DEC49D71-2430-4717-A920-441621F6644A}" destId="{29C9D370-3602-474B-98E6-2933E559BC4B}" srcOrd="0" destOrd="0" presId="urn:microsoft.com/office/officeart/2008/layout/VerticalCircleList"/>
    <dgm:cxn modelId="{C8494DD3-C8B1-47F2-A907-525537ABE60B}" type="presParOf" srcId="{DEC49D71-2430-4717-A920-441621F6644A}" destId="{DA2EFF6A-4D2A-4D3D-9D1A-EB52BAE790FC}" srcOrd="1" destOrd="0" presId="urn:microsoft.com/office/officeart/2008/layout/VerticalCircleList"/>
    <dgm:cxn modelId="{234D61EE-0C4E-4AC4-8E19-B23B39B9BB0A}" type="presParOf" srcId="{DEC49D71-2430-4717-A920-441621F6644A}" destId="{ED668A36-3EF0-42D3-8313-70FF37CE47BB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D12DC13-AAD5-43C7-918A-F1F7283B481F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4770AFB-89EE-496C-B383-2846E1B06B87}">
      <dgm:prSet phldrT="[Texto]" custT="1"/>
      <dgm:spPr/>
      <dgm:t>
        <a:bodyPr/>
        <a:lstStyle/>
        <a:p>
          <a:pPr algn="just"/>
          <a:r>
            <a:rPr lang="es-ES" sz="1600" b="1" dirty="0" smtClean="0"/>
            <a:t>Grupo humano: </a:t>
          </a:r>
          <a:r>
            <a:rPr lang="es-ES" sz="1600" dirty="0" smtClean="0"/>
            <a:t>trabajadores, proveedores y clientes, socios, directivos…</a:t>
          </a:r>
          <a:endParaRPr lang="es-ES" sz="1600" dirty="0"/>
        </a:p>
      </dgm:t>
    </dgm:pt>
    <dgm:pt modelId="{82DEF34A-AFF7-4263-BC00-DFF597DE7FCC}" type="parTrans" cxnId="{A43E2D86-2C77-40BF-A1E7-D7385D5C1DEA}">
      <dgm:prSet/>
      <dgm:spPr/>
      <dgm:t>
        <a:bodyPr/>
        <a:lstStyle/>
        <a:p>
          <a:endParaRPr lang="es-ES"/>
        </a:p>
      </dgm:t>
    </dgm:pt>
    <dgm:pt modelId="{34A1670B-3B36-4482-A9DD-CF2C09334828}" type="sibTrans" cxnId="{A43E2D86-2C77-40BF-A1E7-D7385D5C1DEA}">
      <dgm:prSet/>
      <dgm:spPr/>
      <dgm:t>
        <a:bodyPr/>
        <a:lstStyle/>
        <a:p>
          <a:endParaRPr lang="es-ES"/>
        </a:p>
      </dgm:t>
    </dgm:pt>
    <dgm:pt modelId="{9BBF6C90-851C-4356-8901-6FA6E37E322C}">
      <dgm:prSet phldrT="[Texto]" custT="1"/>
      <dgm:spPr/>
      <dgm:t>
        <a:bodyPr/>
        <a:lstStyle/>
        <a:p>
          <a:pPr algn="just"/>
          <a:r>
            <a:rPr lang="es-ES" sz="1600" b="1" dirty="0" smtClean="0"/>
            <a:t>Patrimonio: </a:t>
          </a:r>
          <a:r>
            <a:rPr lang="es-ES" sz="1600" dirty="0" smtClean="0"/>
            <a:t>bienes y derechos que la empresa posee.</a:t>
          </a:r>
          <a:endParaRPr lang="es-ES" sz="1600" dirty="0"/>
        </a:p>
      </dgm:t>
    </dgm:pt>
    <dgm:pt modelId="{6A28D49B-DF3E-4DD4-ACEE-7DF68816702E}" type="parTrans" cxnId="{3CFC0D5D-9E95-4C8A-802D-A760488F7134}">
      <dgm:prSet/>
      <dgm:spPr/>
      <dgm:t>
        <a:bodyPr/>
        <a:lstStyle/>
        <a:p>
          <a:endParaRPr lang="es-ES"/>
        </a:p>
      </dgm:t>
    </dgm:pt>
    <dgm:pt modelId="{8C231C6B-E08B-44DB-9B45-718D72562238}" type="sibTrans" cxnId="{3CFC0D5D-9E95-4C8A-802D-A760488F7134}">
      <dgm:prSet/>
      <dgm:spPr/>
      <dgm:t>
        <a:bodyPr/>
        <a:lstStyle/>
        <a:p>
          <a:endParaRPr lang="es-ES"/>
        </a:p>
      </dgm:t>
    </dgm:pt>
    <dgm:pt modelId="{8E5CE08B-A471-4E8E-A31C-03F09B573516}">
      <dgm:prSet phldrT="[Texto]" custT="1"/>
      <dgm:spPr/>
      <dgm:t>
        <a:bodyPr/>
        <a:lstStyle/>
        <a:p>
          <a:pPr algn="just"/>
          <a:r>
            <a:rPr lang="es-ES" sz="1600" b="1" dirty="0" smtClean="0"/>
            <a:t>Organización: </a:t>
          </a:r>
          <a:r>
            <a:rPr lang="es-ES" sz="1600" dirty="0" smtClean="0"/>
            <a:t>jerarquización de tareas, asignación a los trabajadores, etc.</a:t>
          </a:r>
          <a:endParaRPr lang="es-ES" sz="1600" dirty="0"/>
        </a:p>
      </dgm:t>
    </dgm:pt>
    <dgm:pt modelId="{8F7D7843-76B2-4924-B0AA-56BA340844EB}" type="parTrans" cxnId="{49C6F959-95B0-43D6-AEC7-D7CA5C3EBD86}">
      <dgm:prSet/>
      <dgm:spPr/>
      <dgm:t>
        <a:bodyPr/>
        <a:lstStyle/>
        <a:p>
          <a:endParaRPr lang="es-ES"/>
        </a:p>
      </dgm:t>
    </dgm:pt>
    <dgm:pt modelId="{04D2CCC3-15C3-478F-9F32-11A0C09FAE47}" type="sibTrans" cxnId="{49C6F959-95B0-43D6-AEC7-D7CA5C3EBD86}">
      <dgm:prSet/>
      <dgm:spPr/>
      <dgm:t>
        <a:bodyPr/>
        <a:lstStyle/>
        <a:p>
          <a:endParaRPr lang="es-ES"/>
        </a:p>
      </dgm:t>
    </dgm:pt>
    <dgm:pt modelId="{57FAC3BC-AD3E-449A-B35B-9A59D9BB0355}">
      <dgm:prSet phldrT="[Texto]" custT="1"/>
      <dgm:spPr/>
      <dgm:t>
        <a:bodyPr/>
        <a:lstStyle/>
        <a:p>
          <a:pPr algn="just"/>
          <a:r>
            <a:rPr lang="es-ES" sz="1600" b="1" dirty="0" smtClean="0"/>
            <a:t>Entorno:</a:t>
          </a:r>
          <a:r>
            <a:rPr lang="es-ES" sz="1600" dirty="0" smtClean="0"/>
            <a:t> genérico o específico.</a:t>
          </a:r>
          <a:endParaRPr lang="es-ES" sz="1600" dirty="0"/>
        </a:p>
      </dgm:t>
    </dgm:pt>
    <dgm:pt modelId="{02284FE6-24FD-4FA4-9E8B-2D1C29C9C071}" type="parTrans" cxnId="{A5A17C48-746A-409F-8E49-482E8C7EE93F}">
      <dgm:prSet/>
      <dgm:spPr/>
      <dgm:t>
        <a:bodyPr/>
        <a:lstStyle/>
        <a:p>
          <a:endParaRPr lang="es-ES"/>
        </a:p>
      </dgm:t>
    </dgm:pt>
    <dgm:pt modelId="{6AF82A97-FB7F-4F47-B124-89849A599550}" type="sibTrans" cxnId="{A5A17C48-746A-409F-8E49-482E8C7EE93F}">
      <dgm:prSet/>
      <dgm:spPr/>
      <dgm:t>
        <a:bodyPr/>
        <a:lstStyle/>
        <a:p>
          <a:endParaRPr lang="es-ES"/>
        </a:p>
      </dgm:t>
    </dgm:pt>
    <dgm:pt modelId="{B3ECC85A-C090-48CF-8E98-2DFB6A661646}" type="pres">
      <dgm:prSet presAssocID="{8D12DC13-AAD5-43C7-918A-F1F7283B48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B8FC25B-541B-45A2-9B28-EF4AA7975A8F}" type="pres">
      <dgm:prSet presAssocID="{84770AFB-89EE-496C-B383-2846E1B06B87}" presName="composite" presStyleCnt="0"/>
      <dgm:spPr/>
    </dgm:pt>
    <dgm:pt modelId="{1411ED22-6F74-4B3F-B482-CAB7598FB197}" type="pres">
      <dgm:prSet presAssocID="{84770AFB-89EE-496C-B383-2846E1B06B87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6560F8-C215-4A4A-AA3F-D6544F11E53D}" type="pres">
      <dgm:prSet presAssocID="{84770AFB-89EE-496C-B383-2846E1B06B87}" presName="rect2" presStyleLbl="fgImgPlace1" presStyleIdx="0" presStyleCnt="4" custScaleX="121677" custScaleY="10642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BB6828F-B3A5-47E9-A672-3228EE3B89D5}" type="pres">
      <dgm:prSet presAssocID="{34A1670B-3B36-4482-A9DD-CF2C09334828}" presName="sibTrans" presStyleCnt="0"/>
      <dgm:spPr/>
    </dgm:pt>
    <dgm:pt modelId="{99526DA9-577A-4FD6-AAF0-3A0704127536}" type="pres">
      <dgm:prSet presAssocID="{9BBF6C90-851C-4356-8901-6FA6E37E322C}" presName="composite" presStyleCnt="0"/>
      <dgm:spPr/>
    </dgm:pt>
    <dgm:pt modelId="{E2AC168F-4BF2-47D7-9743-1ECED104466C}" type="pres">
      <dgm:prSet presAssocID="{9BBF6C90-851C-4356-8901-6FA6E37E322C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F86850-FCF7-41A7-858F-11ECF0CF38A8}" type="pres">
      <dgm:prSet presAssocID="{9BBF6C90-851C-4356-8901-6FA6E37E322C}" presName="rect2" presStyleLbl="fgImgPlace1" presStyleIdx="1" presStyleCnt="4" custScaleX="121677" custScaleY="10642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F365FFAB-A2FA-47DA-9FFB-F976F92ABC1F}" type="pres">
      <dgm:prSet presAssocID="{8C231C6B-E08B-44DB-9B45-718D72562238}" presName="sibTrans" presStyleCnt="0"/>
      <dgm:spPr/>
    </dgm:pt>
    <dgm:pt modelId="{9495447B-4724-400D-B351-F73FF40FE4FE}" type="pres">
      <dgm:prSet presAssocID="{8E5CE08B-A471-4E8E-A31C-03F09B573516}" presName="composite" presStyleCnt="0"/>
      <dgm:spPr/>
    </dgm:pt>
    <dgm:pt modelId="{5D753094-F937-4404-899B-A478B137EDAE}" type="pres">
      <dgm:prSet presAssocID="{8E5CE08B-A471-4E8E-A31C-03F09B573516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F74CF8-7A88-4C7F-BF2A-FE129B8725CD}" type="pres">
      <dgm:prSet presAssocID="{8E5CE08B-A471-4E8E-A31C-03F09B573516}" presName="rect2" presStyleLbl="fgImgPlace1" presStyleIdx="2" presStyleCnt="4" custScaleX="121677" custScaleY="10642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B0EC52E-7A8A-4EC8-95F5-7DA2C7A6D70B}" type="pres">
      <dgm:prSet presAssocID="{04D2CCC3-15C3-478F-9F32-11A0C09FAE47}" presName="sibTrans" presStyleCnt="0"/>
      <dgm:spPr/>
    </dgm:pt>
    <dgm:pt modelId="{6E748B96-981C-4E43-A5D7-59053E1A2807}" type="pres">
      <dgm:prSet presAssocID="{57FAC3BC-AD3E-449A-B35B-9A59D9BB0355}" presName="composite" presStyleCnt="0"/>
      <dgm:spPr/>
    </dgm:pt>
    <dgm:pt modelId="{6228DD42-F393-409F-9AD8-62501757A755}" type="pres">
      <dgm:prSet presAssocID="{57FAC3BC-AD3E-449A-B35B-9A59D9BB0355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522A1F-9FAB-4C0E-AF39-D81CFDC10E88}" type="pres">
      <dgm:prSet presAssocID="{57FAC3BC-AD3E-449A-B35B-9A59D9BB0355}" presName="rect2" presStyleLbl="fgImgPlace1" presStyleIdx="3" presStyleCnt="4" custScaleX="121677" custScaleY="106429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</dgm:ptLst>
  <dgm:cxnLst>
    <dgm:cxn modelId="{29EF6153-4978-4634-833B-14B726218881}" type="presOf" srcId="{57FAC3BC-AD3E-449A-B35B-9A59D9BB0355}" destId="{6228DD42-F393-409F-9AD8-62501757A755}" srcOrd="0" destOrd="0" presId="urn:microsoft.com/office/officeart/2008/layout/PictureStrips"/>
    <dgm:cxn modelId="{F8358977-F706-4098-B7E8-BD63E94E54B3}" type="presOf" srcId="{84770AFB-89EE-496C-B383-2846E1B06B87}" destId="{1411ED22-6F74-4B3F-B482-CAB7598FB197}" srcOrd="0" destOrd="0" presId="urn:microsoft.com/office/officeart/2008/layout/PictureStrips"/>
    <dgm:cxn modelId="{A5A17C48-746A-409F-8E49-482E8C7EE93F}" srcId="{8D12DC13-AAD5-43C7-918A-F1F7283B481F}" destId="{57FAC3BC-AD3E-449A-B35B-9A59D9BB0355}" srcOrd="3" destOrd="0" parTransId="{02284FE6-24FD-4FA4-9E8B-2D1C29C9C071}" sibTransId="{6AF82A97-FB7F-4F47-B124-89849A599550}"/>
    <dgm:cxn modelId="{A43E2D86-2C77-40BF-A1E7-D7385D5C1DEA}" srcId="{8D12DC13-AAD5-43C7-918A-F1F7283B481F}" destId="{84770AFB-89EE-496C-B383-2846E1B06B87}" srcOrd="0" destOrd="0" parTransId="{82DEF34A-AFF7-4263-BC00-DFF597DE7FCC}" sibTransId="{34A1670B-3B36-4482-A9DD-CF2C09334828}"/>
    <dgm:cxn modelId="{49C6F959-95B0-43D6-AEC7-D7CA5C3EBD86}" srcId="{8D12DC13-AAD5-43C7-918A-F1F7283B481F}" destId="{8E5CE08B-A471-4E8E-A31C-03F09B573516}" srcOrd="2" destOrd="0" parTransId="{8F7D7843-76B2-4924-B0AA-56BA340844EB}" sibTransId="{04D2CCC3-15C3-478F-9F32-11A0C09FAE47}"/>
    <dgm:cxn modelId="{91181E1B-8538-48EC-A02B-FAB6D5680585}" type="presOf" srcId="{8D12DC13-AAD5-43C7-918A-F1F7283B481F}" destId="{B3ECC85A-C090-48CF-8E98-2DFB6A661646}" srcOrd="0" destOrd="0" presId="urn:microsoft.com/office/officeart/2008/layout/PictureStrips"/>
    <dgm:cxn modelId="{145779CF-BB78-4AD7-8F6F-3F4CF7089FC3}" type="presOf" srcId="{9BBF6C90-851C-4356-8901-6FA6E37E322C}" destId="{E2AC168F-4BF2-47D7-9743-1ECED104466C}" srcOrd="0" destOrd="0" presId="urn:microsoft.com/office/officeart/2008/layout/PictureStrips"/>
    <dgm:cxn modelId="{7C894736-B6C7-46BE-9C98-538199273591}" type="presOf" srcId="{8E5CE08B-A471-4E8E-A31C-03F09B573516}" destId="{5D753094-F937-4404-899B-A478B137EDAE}" srcOrd="0" destOrd="0" presId="urn:microsoft.com/office/officeart/2008/layout/PictureStrips"/>
    <dgm:cxn modelId="{3CFC0D5D-9E95-4C8A-802D-A760488F7134}" srcId="{8D12DC13-AAD5-43C7-918A-F1F7283B481F}" destId="{9BBF6C90-851C-4356-8901-6FA6E37E322C}" srcOrd="1" destOrd="0" parTransId="{6A28D49B-DF3E-4DD4-ACEE-7DF68816702E}" sibTransId="{8C231C6B-E08B-44DB-9B45-718D72562238}"/>
    <dgm:cxn modelId="{B93FD14C-D41B-4CFA-A27E-1AE9C5BD8946}" type="presParOf" srcId="{B3ECC85A-C090-48CF-8E98-2DFB6A661646}" destId="{7B8FC25B-541B-45A2-9B28-EF4AA7975A8F}" srcOrd="0" destOrd="0" presId="urn:microsoft.com/office/officeart/2008/layout/PictureStrips"/>
    <dgm:cxn modelId="{27530EAA-202E-4794-B94B-ED91EC273085}" type="presParOf" srcId="{7B8FC25B-541B-45A2-9B28-EF4AA7975A8F}" destId="{1411ED22-6F74-4B3F-B482-CAB7598FB197}" srcOrd="0" destOrd="0" presId="urn:microsoft.com/office/officeart/2008/layout/PictureStrips"/>
    <dgm:cxn modelId="{D1B238DE-7AA1-4649-BDBF-C8561B720F88}" type="presParOf" srcId="{7B8FC25B-541B-45A2-9B28-EF4AA7975A8F}" destId="{4B6560F8-C215-4A4A-AA3F-D6544F11E53D}" srcOrd="1" destOrd="0" presId="urn:microsoft.com/office/officeart/2008/layout/PictureStrips"/>
    <dgm:cxn modelId="{554046DE-5390-499D-B287-97A42C6963BB}" type="presParOf" srcId="{B3ECC85A-C090-48CF-8E98-2DFB6A661646}" destId="{0BB6828F-B3A5-47E9-A672-3228EE3B89D5}" srcOrd="1" destOrd="0" presId="urn:microsoft.com/office/officeart/2008/layout/PictureStrips"/>
    <dgm:cxn modelId="{2E9AABCB-E845-46F6-877B-E92633DB7145}" type="presParOf" srcId="{B3ECC85A-C090-48CF-8E98-2DFB6A661646}" destId="{99526DA9-577A-4FD6-AAF0-3A0704127536}" srcOrd="2" destOrd="0" presId="urn:microsoft.com/office/officeart/2008/layout/PictureStrips"/>
    <dgm:cxn modelId="{81C27CEC-EC48-4DAE-8F44-F775CF501E11}" type="presParOf" srcId="{99526DA9-577A-4FD6-AAF0-3A0704127536}" destId="{E2AC168F-4BF2-47D7-9743-1ECED104466C}" srcOrd="0" destOrd="0" presId="urn:microsoft.com/office/officeart/2008/layout/PictureStrips"/>
    <dgm:cxn modelId="{BC5BF01C-D28E-4D9C-8B8F-C5CF6AC2D4D4}" type="presParOf" srcId="{99526DA9-577A-4FD6-AAF0-3A0704127536}" destId="{D9F86850-FCF7-41A7-858F-11ECF0CF38A8}" srcOrd="1" destOrd="0" presId="urn:microsoft.com/office/officeart/2008/layout/PictureStrips"/>
    <dgm:cxn modelId="{51DA0E5E-FD66-4346-B792-A301B98A03D0}" type="presParOf" srcId="{B3ECC85A-C090-48CF-8E98-2DFB6A661646}" destId="{F365FFAB-A2FA-47DA-9FFB-F976F92ABC1F}" srcOrd="3" destOrd="0" presId="urn:microsoft.com/office/officeart/2008/layout/PictureStrips"/>
    <dgm:cxn modelId="{2987B4F9-AC93-46D6-98E3-DCA108AA2233}" type="presParOf" srcId="{B3ECC85A-C090-48CF-8E98-2DFB6A661646}" destId="{9495447B-4724-400D-B351-F73FF40FE4FE}" srcOrd="4" destOrd="0" presId="urn:microsoft.com/office/officeart/2008/layout/PictureStrips"/>
    <dgm:cxn modelId="{2788D066-CC25-4F47-9DF5-EDFE608302E2}" type="presParOf" srcId="{9495447B-4724-400D-B351-F73FF40FE4FE}" destId="{5D753094-F937-4404-899B-A478B137EDAE}" srcOrd="0" destOrd="0" presId="urn:microsoft.com/office/officeart/2008/layout/PictureStrips"/>
    <dgm:cxn modelId="{2804C645-08FE-4CEB-AC8D-DC3A7B111FE7}" type="presParOf" srcId="{9495447B-4724-400D-B351-F73FF40FE4FE}" destId="{20F74CF8-7A88-4C7F-BF2A-FE129B8725CD}" srcOrd="1" destOrd="0" presId="urn:microsoft.com/office/officeart/2008/layout/PictureStrips"/>
    <dgm:cxn modelId="{59485D32-157E-49B3-86AA-70047AD80175}" type="presParOf" srcId="{B3ECC85A-C090-48CF-8E98-2DFB6A661646}" destId="{8B0EC52E-7A8A-4EC8-95F5-7DA2C7A6D70B}" srcOrd="5" destOrd="0" presId="urn:microsoft.com/office/officeart/2008/layout/PictureStrips"/>
    <dgm:cxn modelId="{016A1C3E-5B7C-4F9A-96CE-52B92828EC88}" type="presParOf" srcId="{B3ECC85A-C090-48CF-8E98-2DFB6A661646}" destId="{6E748B96-981C-4E43-A5D7-59053E1A2807}" srcOrd="6" destOrd="0" presId="urn:microsoft.com/office/officeart/2008/layout/PictureStrips"/>
    <dgm:cxn modelId="{B563B397-E0F5-4830-B7AE-77788C131490}" type="presParOf" srcId="{6E748B96-981C-4E43-A5D7-59053E1A2807}" destId="{6228DD42-F393-409F-9AD8-62501757A755}" srcOrd="0" destOrd="0" presId="urn:microsoft.com/office/officeart/2008/layout/PictureStrips"/>
    <dgm:cxn modelId="{D6CE7DCA-DD1C-455E-AA2A-3D3F26ACA5FC}" type="presParOf" srcId="{6E748B96-981C-4E43-A5D7-59053E1A2807}" destId="{82522A1F-9FAB-4C0E-AF39-D81CFDC10E8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B4DB378-A55C-495C-9D0E-CB28B04402FB}" type="doc">
      <dgm:prSet loTypeId="urn:microsoft.com/office/officeart/2005/8/layout/list1" loCatId="list" qsTypeId="urn:microsoft.com/office/officeart/2005/8/quickstyle/3d4" qsCatId="3D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D26A80A9-4EA4-467B-B2CF-7855F807512A}">
      <dgm:prSet phldrT="[Texto]" custT="1"/>
      <dgm:spPr/>
      <dgm:t>
        <a:bodyPr/>
        <a:lstStyle/>
        <a:p>
          <a:r>
            <a:rPr lang="es-ES" sz="1600" b="1" dirty="0" smtClean="0"/>
            <a:t>Clientes</a:t>
          </a:r>
          <a:endParaRPr lang="es-ES" sz="1500" b="1" dirty="0"/>
        </a:p>
      </dgm:t>
    </dgm:pt>
    <dgm:pt modelId="{48E07B65-C8CA-4B94-A228-14FC88A0FB37}" type="parTrans" cxnId="{900DF5CE-3E7F-4259-890B-B3244286641D}">
      <dgm:prSet/>
      <dgm:spPr/>
      <dgm:t>
        <a:bodyPr/>
        <a:lstStyle/>
        <a:p>
          <a:endParaRPr lang="es-ES"/>
        </a:p>
      </dgm:t>
    </dgm:pt>
    <dgm:pt modelId="{E5DDDCF5-F83A-4966-AC87-270C11E50D3A}" type="sibTrans" cxnId="{900DF5CE-3E7F-4259-890B-B3244286641D}">
      <dgm:prSet/>
      <dgm:spPr/>
      <dgm:t>
        <a:bodyPr/>
        <a:lstStyle/>
        <a:p>
          <a:endParaRPr lang="es-ES"/>
        </a:p>
      </dgm:t>
    </dgm:pt>
    <dgm:pt modelId="{D2A7B6C5-37DF-491C-8820-59CF3F00418C}">
      <dgm:prSet phldrT="[Texto]" custT="1"/>
      <dgm:spPr/>
      <dgm:t>
        <a:bodyPr/>
        <a:lstStyle/>
        <a:p>
          <a:r>
            <a:rPr lang="es-ES" sz="1600" b="1" dirty="0" smtClean="0"/>
            <a:t>Proveedores</a:t>
          </a:r>
          <a:endParaRPr lang="es-ES" sz="1500" b="1" dirty="0"/>
        </a:p>
      </dgm:t>
    </dgm:pt>
    <dgm:pt modelId="{221CC558-0902-4365-8310-E1ABA1E3060E}" type="parTrans" cxnId="{1B14D84F-5B1B-4F32-A92F-C2E25B49F095}">
      <dgm:prSet/>
      <dgm:spPr/>
      <dgm:t>
        <a:bodyPr/>
        <a:lstStyle/>
        <a:p>
          <a:endParaRPr lang="es-ES"/>
        </a:p>
      </dgm:t>
    </dgm:pt>
    <dgm:pt modelId="{C7B2FAFD-4235-4145-BD4E-C3395D2DAD58}" type="sibTrans" cxnId="{1B14D84F-5B1B-4F32-A92F-C2E25B49F095}">
      <dgm:prSet/>
      <dgm:spPr/>
      <dgm:t>
        <a:bodyPr/>
        <a:lstStyle/>
        <a:p>
          <a:endParaRPr lang="es-ES"/>
        </a:p>
      </dgm:t>
    </dgm:pt>
    <dgm:pt modelId="{0F86D394-D0CC-44B4-9D9A-7FA193F5521B}">
      <dgm:prSet phldrT="[Texto]" custT="1"/>
      <dgm:spPr/>
      <dgm:t>
        <a:bodyPr/>
        <a:lstStyle/>
        <a:p>
          <a:r>
            <a:rPr lang="es-ES" sz="1600" b="1" dirty="0" smtClean="0"/>
            <a:t>Competencia</a:t>
          </a:r>
          <a:endParaRPr lang="es-ES" sz="1500" b="1" dirty="0"/>
        </a:p>
      </dgm:t>
    </dgm:pt>
    <dgm:pt modelId="{7FC610E3-8016-4BDE-AF04-1C9E71A9BA11}" type="parTrans" cxnId="{3FF08B9E-27DF-466C-BD0F-5BE1A3CB6E37}">
      <dgm:prSet/>
      <dgm:spPr/>
      <dgm:t>
        <a:bodyPr/>
        <a:lstStyle/>
        <a:p>
          <a:endParaRPr lang="es-ES"/>
        </a:p>
      </dgm:t>
    </dgm:pt>
    <dgm:pt modelId="{5E7A86E3-F29F-4BF1-9BEE-6470D88DE2E9}" type="sibTrans" cxnId="{3FF08B9E-27DF-466C-BD0F-5BE1A3CB6E37}">
      <dgm:prSet/>
      <dgm:spPr/>
      <dgm:t>
        <a:bodyPr/>
        <a:lstStyle/>
        <a:p>
          <a:endParaRPr lang="es-ES"/>
        </a:p>
      </dgm:t>
    </dgm:pt>
    <dgm:pt modelId="{2A79DFC9-4A18-42D9-A4FB-83B5E091F4F9}">
      <dgm:prSet custT="1"/>
      <dgm:spPr/>
      <dgm:t>
        <a:bodyPr/>
        <a:lstStyle/>
        <a:p>
          <a:r>
            <a:rPr lang="es-ES" sz="1500" dirty="0" smtClean="0"/>
            <a:t>Cuantos más consumidores potenciales tenga la empresa, mejor.</a:t>
          </a:r>
          <a:endParaRPr lang="es-ES" sz="1500" dirty="0"/>
        </a:p>
      </dgm:t>
    </dgm:pt>
    <dgm:pt modelId="{07411058-E90E-4313-AF6B-88B3B88369C8}" type="parTrans" cxnId="{A19B6417-67C4-4A21-AEE7-F46365EA4461}">
      <dgm:prSet/>
      <dgm:spPr/>
      <dgm:t>
        <a:bodyPr/>
        <a:lstStyle/>
        <a:p>
          <a:endParaRPr lang="es-ES"/>
        </a:p>
      </dgm:t>
    </dgm:pt>
    <dgm:pt modelId="{8EE9148F-8A42-4473-A51A-8719B6149D00}" type="sibTrans" cxnId="{A19B6417-67C4-4A21-AEE7-F46365EA4461}">
      <dgm:prSet/>
      <dgm:spPr/>
      <dgm:t>
        <a:bodyPr/>
        <a:lstStyle/>
        <a:p>
          <a:endParaRPr lang="es-ES"/>
        </a:p>
      </dgm:t>
    </dgm:pt>
    <dgm:pt modelId="{D5ECD732-07AA-4303-AF3C-276CB8CA8397}">
      <dgm:prSet custT="1"/>
      <dgm:spPr/>
      <dgm:t>
        <a:bodyPr/>
        <a:lstStyle/>
        <a:p>
          <a:r>
            <a:rPr lang="es-ES" sz="1500" dirty="0" smtClean="0"/>
            <a:t>También le beneficiará que los clientes no estén bien organizados.</a:t>
          </a:r>
          <a:endParaRPr lang="es-ES" sz="1500" dirty="0"/>
        </a:p>
      </dgm:t>
    </dgm:pt>
    <dgm:pt modelId="{F22C61F8-5F04-4B2F-9452-76038FE86659}" type="parTrans" cxnId="{3E977E42-0EBD-4A17-B6A3-5A75D9529C95}">
      <dgm:prSet/>
      <dgm:spPr/>
      <dgm:t>
        <a:bodyPr/>
        <a:lstStyle/>
        <a:p>
          <a:endParaRPr lang="es-ES"/>
        </a:p>
      </dgm:t>
    </dgm:pt>
    <dgm:pt modelId="{5407881D-2736-467C-9740-A563E80ADBC7}" type="sibTrans" cxnId="{3E977E42-0EBD-4A17-B6A3-5A75D9529C95}">
      <dgm:prSet/>
      <dgm:spPr/>
      <dgm:t>
        <a:bodyPr/>
        <a:lstStyle/>
        <a:p>
          <a:endParaRPr lang="es-ES"/>
        </a:p>
      </dgm:t>
    </dgm:pt>
    <dgm:pt modelId="{62F5EC64-C7FB-4EAA-9E5F-76AE6A3511A7}">
      <dgm:prSet custT="1"/>
      <dgm:spPr/>
      <dgm:t>
        <a:bodyPr/>
        <a:lstStyle/>
        <a:p>
          <a:r>
            <a:rPr lang="es-ES" sz="1500" dirty="0" smtClean="0"/>
            <a:t>A la empresa le interesa que haya numerosos proveedores para mejorar sus condiciones de negociación.</a:t>
          </a:r>
          <a:endParaRPr lang="es-ES" sz="1500" dirty="0"/>
        </a:p>
      </dgm:t>
    </dgm:pt>
    <dgm:pt modelId="{E81CDA35-ADA4-4963-8AE3-AD56FDF5B814}" type="parTrans" cxnId="{1E7C1A3D-F031-4BF1-BCD5-4D6DC724909F}">
      <dgm:prSet/>
      <dgm:spPr/>
      <dgm:t>
        <a:bodyPr/>
        <a:lstStyle/>
        <a:p>
          <a:endParaRPr lang="es-ES"/>
        </a:p>
      </dgm:t>
    </dgm:pt>
    <dgm:pt modelId="{CED6EB92-A8DB-47FE-A620-6FF05AD4B1B9}" type="sibTrans" cxnId="{1E7C1A3D-F031-4BF1-BCD5-4D6DC724909F}">
      <dgm:prSet/>
      <dgm:spPr/>
      <dgm:t>
        <a:bodyPr/>
        <a:lstStyle/>
        <a:p>
          <a:endParaRPr lang="es-ES"/>
        </a:p>
      </dgm:t>
    </dgm:pt>
    <dgm:pt modelId="{405ACE3D-68B9-4DF2-AF6F-FA064ED4D730}">
      <dgm:prSet custT="1"/>
      <dgm:spPr/>
      <dgm:t>
        <a:bodyPr/>
        <a:lstStyle/>
        <a:p>
          <a:r>
            <a:rPr lang="es-ES" sz="1500" dirty="0" smtClean="0"/>
            <a:t>Las empresas deben vigilar a su competencia actual y futura.</a:t>
          </a:r>
          <a:endParaRPr lang="es-ES" sz="1500" dirty="0"/>
        </a:p>
      </dgm:t>
    </dgm:pt>
    <dgm:pt modelId="{820C1758-5A5C-4B84-8DBE-F3FE7C21DDB5}" type="parTrans" cxnId="{3055110D-8775-4135-A673-5E05CD616C5F}">
      <dgm:prSet/>
      <dgm:spPr/>
      <dgm:t>
        <a:bodyPr/>
        <a:lstStyle/>
        <a:p>
          <a:endParaRPr lang="es-ES"/>
        </a:p>
      </dgm:t>
    </dgm:pt>
    <dgm:pt modelId="{B3BDA0D8-EC30-44D3-B0C5-AFC795BC8DAD}" type="sibTrans" cxnId="{3055110D-8775-4135-A673-5E05CD616C5F}">
      <dgm:prSet/>
      <dgm:spPr/>
      <dgm:t>
        <a:bodyPr/>
        <a:lstStyle/>
        <a:p>
          <a:endParaRPr lang="es-ES"/>
        </a:p>
      </dgm:t>
    </dgm:pt>
    <dgm:pt modelId="{4700FB2C-8E14-46E2-9B16-A0373BAD2839}">
      <dgm:prSet custT="1"/>
      <dgm:spPr/>
      <dgm:t>
        <a:bodyPr/>
        <a:lstStyle/>
        <a:p>
          <a:r>
            <a:rPr lang="es-ES" sz="1500" dirty="0" smtClean="0"/>
            <a:t>Y deben atender a los productos sustitutivos que lanzan sus competidores, porque pueden hacer descender las ventas de la empresa.</a:t>
          </a:r>
          <a:endParaRPr lang="es-ES" sz="1500" dirty="0"/>
        </a:p>
      </dgm:t>
    </dgm:pt>
    <dgm:pt modelId="{5C410105-6E57-4E62-8E4F-9475976BEC68}" type="parTrans" cxnId="{A956D064-106E-4E35-A4CE-5C3E3C315DD8}">
      <dgm:prSet/>
      <dgm:spPr/>
      <dgm:t>
        <a:bodyPr/>
        <a:lstStyle/>
        <a:p>
          <a:endParaRPr lang="es-ES"/>
        </a:p>
      </dgm:t>
    </dgm:pt>
    <dgm:pt modelId="{7B41A7F6-74F4-4F3A-9E8F-E1A74D6A03D4}" type="sibTrans" cxnId="{A956D064-106E-4E35-A4CE-5C3E3C315DD8}">
      <dgm:prSet/>
      <dgm:spPr/>
      <dgm:t>
        <a:bodyPr/>
        <a:lstStyle/>
        <a:p>
          <a:endParaRPr lang="es-ES"/>
        </a:p>
      </dgm:t>
    </dgm:pt>
    <dgm:pt modelId="{5FA0C598-43DD-4A8B-BD13-E599B503A0C0}" type="pres">
      <dgm:prSet presAssocID="{9B4DB378-A55C-495C-9D0E-CB28B04402F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B245E05-FE4E-49A3-89D0-DDE530CA41F3}" type="pres">
      <dgm:prSet presAssocID="{D26A80A9-4EA4-467B-B2CF-7855F807512A}" presName="parentLin" presStyleCnt="0"/>
      <dgm:spPr/>
    </dgm:pt>
    <dgm:pt modelId="{E88FA0BE-E991-4DB5-AC66-62553ACBC8B0}" type="pres">
      <dgm:prSet presAssocID="{D26A80A9-4EA4-467B-B2CF-7855F807512A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59BC704C-9620-420E-BBEE-92FD8ADD2952}" type="pres">
      <dgm:prSet presAssocID="{D26A80A9-4EA4-467B-B2CF-7855F807512A}" presName="parentText" presStyleLbl="node1" presStyleIdx="0" presStyleCnt="3" custScaleY="8597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F96F4F-28A5-459F-AD26-2413BE29E28C}" type="pres">
      <dgm:prSet presAssocID="{D26A80A9-4EA4-467B-B2CF-7855F807512A}" presName="negativeSpace" presStyleCnt="0"/>
      <dgm:spPr/>
    </dgm:pt>
    <dgm:pt modelId="{6DD84AFC-58C0-4431-AE90-6B77F3F165E6}" type="pres">
      <dgm:prSet presAssocID="{D26A80A9-4EA4-467B-B2CF-7855F807512A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A321DF-1BDA-4FBF-8951-A1A8711CA7DD}" type="pres">
      <dgm:prSet presAssocID="{E5DDDCF5-F83A-4966-AC87-270C11E50D3A}" presName="spaceBetweenRectangles" presStyleCnt="0"/>
      <dgm:spPr/>
    </dgm:pt>
    <dgm:pt modelId="{9D09F9EF-E81E-4E9B-BD91-63EABC02A67C}" type="pres">
      <dgm:prSet presAssocID="{D2A7B6C5-37DF-491C-8820-59CF3F00418C}" presName="parentLin" presStyleCnt="0"/>
      <dgm:spPr/>
    </dgm:pt>
    <dgm:pt modelId="{F9625511-B802-4669-B605-DD384B45A608}" type="pres">
      <dgm:prSet presAssocID="{D2A7B6C5-37DF-491C-8820-59CF3F00418C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E1327AC9-F8C8-4E68-80E3-913E3B5C43D7}" type="pres">
      <dgm:prSet presAssocID="{D2A7B6C5-37DF-491C-8820-59CF3F00418C}" presName="parentText" presStyleLbl="node1" presStyleIdx="1" presStyleCnt="3" custScaleY="8597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F8DCFA-F41B-406F-ACF9-49DB8ED24EEF}" type="pres">
      <dgm:prSet presAssocID="{D2A7B6C5-37DF-491C-8820-59CF3F00418C}" presName="negativeSpace" presStyleCnt="0"/>
      <dgm:spPr/>
    </dgm:pt>
    <dgm:pt modelId="{D5A29613-BDC6-4C15-8E02-D212075ABE90}" type="pres">
      <dgm:prSet presAssocID="{D2A7B6C5-37DF-491C-8820-59CF3F00418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28DA86-8ABA-4409-AEC1-92F2247FDABE}" type="pres">
      <dgm:prSet presAssocID="{C7B2FAFD-4235-4145-BD4E-C3395D2DAD58}" presName="spaceBetweenRectangles" presStyleCnt="0"/>
      <dgm:spPr/>
    </dgm:pt>
    <dgm:pt modelId="{66EAE41B-7B24-40B9-9036-738341EBF52D}" type="pres">
      <dgm:prSet presAssocID="{0F86D394-D0CC-44B4-9D9A-7FA193F5521B}" presName="parentLin" presStyleCnt="0"/>
      <dgm:spPr/>
    </dgm:pt>
    <dgm:pt modelId="{26FA706E-F684-4A22-926C-3DDDEB74CDDE}" type="pres">
      <dgm:prSet presAssocID="{0F86D394-D0CC-44B4-9D9A-7FA193F5521B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73B7862E-1B51-4327-85D0-F486A2110441}" type="pres">
      <dgm:prSet presAssocID="{0F86D394-D0CC-44B4-9D9A-7FA193F5521B}" presName="parentText" presStyleLbl="node1" presStyleIdx="2" presStyleCnt="3" custScaleY="8597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A47048-0DEA-4D55-90C0-3FAF8C0F17B4}" type="pres">
      <dgm:prSet presAssocID="{0F86D394-D0CC-44B4-9D9A-7FA193F5521B}" presName="negativeSpace" presStyleCnt="0"/>
      <dgm:spPr/>
    </dgm:pt>
    <dgm:pt modelId="{555EB117-430A-4A12-8BD4-AE1C4F9FD332}" type="pres">
      <dgm:prSet presAssocID="{0F86D394-D0CC-44B4-9D9A-7FA193F5521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A362C7C-B51E-4DB9-9871-5D955611523E}" type="presOf" srcId="{D26A80A9-4EA4-467B-B2CF-7855F807512A}" destId="{59BC704C-9620-420E-BBEE-92FD8ADD2952}" srcOrd="1" destOrd="0" presId="urn:microsoft.com/office/officeart/2005/8/layout/list1"/>
    <dgm:cxn modelId="{3F04B0C5-E162-4140-8535-DC9A9D13BC5A}" type="presOf" srcId="{D5ECD732-07AA-4303-AF3C-276CB8CA8397}" destId="{6DD84AFC-58C0-4431-AE90-6B77F3F165E6}" srcOrd="0" destOrd="1" presId="urn:microsoft.com/office/officeart/2005/8/layout/list1"/>
    <dgm:cxn modelId="{3E226A68-2278-4BF8-9590-22688FEDAC08}" type="presOf" srcId="{D2A7B6C5-37DF-491C-8820-59CF3F00418C}" destId="{E1327AC9-F8C8-4E68-80E3-913E3B5C43D7}" srcOrd="1" destOrd="0" presId="urn:microsoft.com/office/officeart/2005/8/layout/list1"/>
    <dgm:cxn modelId="{1E7C1A3D-F031-4BF1-BCD5-4D6DC724909F}" srcId="{D2A7B6C5-37DF-491C-8820-59CF3F00418C}" destId="{62F5EC64-C7FB-4EAA-9E5F-76AE6A3511A7}" srcOrd="0" destOrd="0" parTransId="{E81CDA35-ADA4-4963-8AE3-AD56FDF5B814}" sibTransId="{CED6EB92-A8DB-47FE-A620-6FF05AD4B1B9}"/>
    <dgm:cxn modelId="{EF878C6F-8503-462D-B1C8-B4724C0A2438}" type="presOf" srcId="{9B4DB378-A55C-495C-9D0E-CB28B04402FB}" destId="{5FA0C598-43DD-4A8B-BD13-E599B503A0C0}" srcOrd="0" destOrd="0" presId="urn:microsoft.com/office/officeart/2005/8/layout/list1"/>
    <dgm:cxn modelId="{3E977E42-0EBD-4A17-B6A3-5A75D9529C95}" srcId="{D26A80A9-4EA4-467B-B2CF-7855F807512A}" destId="{D5ECD732-07AA-4303-AF3C-276CB8CA8397}" srcOrd="1" destOrd="0" parTransId="{F22C61F8-5F04-4B2F-9452-76038FE86659}" sibTransId="{5407881D-2736-467C-9740-A563E80ADBC7}"/>
    <dgm:cxn modelId="{A956D064-106E-4E35-A4CE-5C3E3C315DD8}" srcId="{0F86D394-D0CC-44B4-9D9A-7FA193F5521B}" destId="{4700FB2C-8E14-46E2-9B16-A0373BAD2839}" srcOrd="1" destOrd="0" parTransId="{5C410105-6E57-4E62-8E4F-9475976BEC68}" sibTransId="{7B41A7F6-74F4-4F3A-9E8F-E1A74D6A03D4}"/>
    <dgm:cxn modelId="{8A09E16E-E441-42A7-88E7-020F773FEA82}" type="presOf" srcId="{4700FB2C-8E14-46E2-9B16-A0373BAD2839}" destId="{555EB117-430A-4A12-8BD4-AE1C4F9FD332}" srcOrd="0" destOrd="1" presId="urn:microsoft.com/office/officeart/2005/8/layout/list1"/>
    <dgm:cxn modelId="{81AA52E4-4D2D-42E3-A824-99474C2162D8}" type="presOf" srcId="{62F5EC64-C7FB-4EAA-9E5F-76AE6A3511A7}" destId="{D5A29613-BDC6-4C15-8E02-D212075ABE90}" srcOrd="0" destOrd="0" presId="urn:microsoft.com/office/officeart/2005/8/layout/list1"/>
    <dgm:cxn modelId="{A19B6417-67C4-4A21-AEE7-F46365EA4461}" srcId="{D26A80A9-4EA4-467B-B2CF-7855F807512A}" destId="{2A79DFC9-4A18-42D9-A4FB-83B5E091F4F9}" srcOrd="0" destOrd="0" parTransId="{07411058-E90E-4313-AF6B-88B3B88369C8}" sibTransId="{8EE9148F-8A42-4473-A51A-8719B6149D00}"/>
    <dgm:cxn modelId="{90406F40-7424-4FDC-8B18-473485E88C20}" type="presOf" srcId="{0F86D394-D0CC-44B4-9D9A-7FA193F5521B}" destId="{73B7862E-1B51-4327-85D0-F486A2110441}" srcOrd="1" destOrd="0" presId="urn:microsoft.com/office/officeart/2005/8/layout/list1"/>
    <dgm:cxn modelId="{3055110D-8775-4135-A673-5E05CD616C5F}" srcId="{0F86D394-D0CC-44B4-9D9A-7FA193F5521B}" destId="{405ACE3D-68B9-4DF2-AF6F-FA064ED4D730}" srcOrd="0" destOrd="0" parTransId="{820C1758-5A5C-4B84-8DBE-F3FE7C21DDB5}" sibTransId="{B3BDA0D8-EC30-44D3-B0C5-AFC795BC8DAD}"/>
    <dgm:cxn modelId="{1B14D84F-5B1B-4F32-A92F-C2E25B49F095}" srcId="{9B4DB378-A55C-495C-9D0E-CB28B04402FB}" destId="{D2A7B6C5-37DF-491C-8820-59CF3F00418C}" srcOrd="1" destOrd="0" parTransId="{221CC558-0902-4365-8310-E1ABA1E3060E}" sibTransId="{C7B2FAFD-4235-4145-BD4E-C3395D2DAD58}"/>
    <dgm:cxn modelId="{FFFE4A7D-BE01-4897-87A2-B6FFE350C4EF}" type="presOf" srcId="{2A79DFC9-4A18-42D9-A4FB-83B5E091F4F9}" destId="{6DD84AFC-58C0-4431-AE90-6B77F3F165E6}" srcOrd="0" destOrd="0" presId="urn:microsoft.com/office/officeart/2005/8/layout/list1"/>
    <dgm:cxn modelId="{B476815D-0471-44A5-89D1-814851F5FDE4}" type="presOf" srcId="{405ACE3D-68B9-4DF2-AF6F-FA064ED4D730}" destId="{555EB117-430A-4A12-8BD4-AE1C4F9FD332}" srcOrd="0" destOrd="0" presId="urn:microsoft.com/office/officeart/2005/8/layout/list1"/>
    <dgm:cxn modelId="{C5D0F466-4372-427C-A204-4239A886F4D0}" type="presOf" srcId="{0F86D394-D0CC-44B4-9D9A-7FA193F5521B}" destId="{26FA706E-F684-4A22-926C-3DDDEB74CDDE}" srcOrd="0" destOrd="0" presId="urn:microsoft.com/office/officeart/2005/8/layout/list1"/>
    <dgm:cxn modelId="{900DF5CE-3E7F-4259-890B-B3244286641D}" srcId="{9B4DB378-A55C-495C-9D0E-CB28B04402FB}" destId="{D26A80A9-4EA4-467B-B2CF-7855F807512A}" srcOrd="0" destOrd="0" parTransId="{48E07B65-C8CA-4B94-A228-14FC88A0FB37}" sibTransId="{E5DDDCF5-F83A-4966-AC87-270C11E50D3A}"/>
    <dgm:cxn modelId="{3FF08B9E-27DF-466C-BD0F-5BE1A3CB6E37}" srcId="{9B4DB378-A55C-495C-9D0E-CB28B04402FB}" destId="{0F86D394-D0CC-44B4-9D9A-7FA193F5521B}" srcOrd="2" destOrd="0" parTransId="{7FC610E3-8016-4BDE-AF04-1C9E71A9BA11}" sibTransId="{5E7A86E3-F29F-4BF1-9BEE-6470D88DE2E9}"/>
    <dgm:cxn modelId="{15F3F268-8FB1-481C-9271-DF541977FCCD}" type="presOf" srcId="{D26A80A9-4EA4-467B-B2CF-7855F807512A}" destId="{E88FA0BE-E991-4DB5-AC66-62553ACBC8B0}" srcOrd="0" destOrd="0" presId="urn:microsoft.com/office/officeart/2005/8/layout/list1"/>
    <dgm:cxn modelId="{EBA5DDC7-B84A-4AF3-A8BA-412C0BA0388C}" type="presOf" srcId="{D2A7B6C5-37DF-491C-8820-59CF3F00418C}" destId="{F9625511-B802-4669-B605-DD384B45A608}" srcOrd="0" destOrd="0" presId="urn:microsoft.com/office/officeart/2005/8/layout/list1"/>
    <dgm:cxn modelId="{F9D9A9FB-9F1F-4CFB-9E15-4D89E7ECFF8C}" type="presParOf" srcId="{5FA0C598-43DD-4A8B-BD13-E599B503A0C0}" destId="{9B245E05-FE4E-49A3-89D0-DDE530CA41F3}" srcOrd="0" destOrd="0" presId="urn:microsoft.com/office/officeart/2005/8/layout/list1"/>
    <dgm:cxn modelId="{02D580F1-A948-4545-8A2C-BC6F7E3B66A3}" type="presParOf" srcId="{9B245E05-FE4E-49A3-89D0-DDE530CA41F3}" destId="{E88FA0BE-E991-4DB5-AC66-62553ACBC8B0}" srcOrd="0" destOrd="0" presId="urn:microsoft.com/office/officeart/2005/8/layout/list1"/>
    <dgm:cxn modelId="{AF963AB7-5ADD-44D9-B45E-3ADF79D9B7DD}" type="presParOf" srcId="{9B245E05-FE4E-49A3-89D0-DDE530CA41F3}" destId="{59BC704C-9620-420E-BBEE-92FD8ADD2952}" srcOrd="1" destOrd="0" presId="urn:microsoft.com/office/officeart/2005/8/layout/list1"/>
    <dgm:cxn modelId="{05902CF5-3ED4-41E5-9D6A-388BFCC0B9D0}" type="presParOf" srcId="{5FA0C598-43DD-4A8B-BD13-E599B503A0C0}" destId="{C1F96F4F-28A5-459F-AD26-2413BE29E28C}" srcOrd="1" destOrd="0" presId="urn:microsoft.com/office/officeart/2005/8/layout/list1"/>
    <dgm:cxn modelId="{9A028AC9-FE8A-41D8-A11F-1EA11416AA24}" type="presParOf" srcId="{5FA0C598-43DD-4A8B-BD13-E599B503A0C0}" destId="{6DD84AFC-58C0-4431-AE90-6B77F3F165E6}" srcOrd="2" destOrd="0" presId="urn:microsoft.com/office/officeart/2005/8/layout/list1"/>
    <dgm:cxn modelId="{D06F736B-9D99-4985-8B11-3FAD42305AC1}" type="presParOf" srcId="{5FA0C598-43DD-4A8B-BD13-E599B503A0C0}" destId="{E7A321DF-1BDA-4FBF-8951-A1A8711CA7DD}" srcOrd="3" destOrd="0" presId="urn:microsoft.com/office/officeart/2005/8/layout/list1"/>
    <dgm:cxn modelId="{E8371DB4-1E7B-47A4-B28F-EC1DE76279FE}" type="presParOf" srcId="{5FA0C598-43DD-4A8B-BD13-E599B503A0C0}" destId="{9D09F9EF-E81E-4E9B-BD91-63EABC02A67C}" srcOrd="4" destOrd="0" presId="urn:microsoft.com/office/officeart/2005/8/layout/list1"/>
    <dgm:cxn modelId="{5EEDC0DD-1E75-4CCA-93CD-561734D26C10}" type="presParOf" srcId="{9D09F9EF-E81E-4E9B-BD91-63EABC02A67C}" destId="{F9625511-B802-4669-B605-DD384B45A608}" srcOrd="0" destOrd="0" presId="urn:microsoft.com/office/officeart/2005/8/layout/list1"/>
    <dgm:cxn modelId="{1ADC4BDD-2B1D-4279-A8A0-8B06CFFE20E4}" type="presParOf" srcId="{9D09F9EF-E81E-4E9B-BD91-63EABC02A67C}" destId="{E1327AC9-F8C8-4E68-80E3-913E3B5C43D7}" srcOrd="1" destOrd="0" presId="urn:microsoft.com/office/officeart/2005/8/layout/list1"/>
    <dgm:cxn modelId="{431DF0FF-80BC-4661-944B-FEA728DDB66E}" type="presParOf" srcId="{5FA0C598-43DD-4A8B-BD13-E599B503A0C0}" destId="{44F8DCFA-F41B-406F-ACF9-49DB8ED24EEF}" srcOrd="5" destOrd="0" presId="urn:microsoft.com/office/officeart/2005/8/layout/list1"/>
    <dgm:cxn modelId="{3C7BB4BC-F6F0-4FD2-8467-C092DE1CACFF}" type="presParOf" srcId="{5FA0C598-43DD-4A8B-BD13-E599B503A0C0}" destId="{D5A29613-BDC6-4C15-8E02-D212075ABE90}" srcOrd="6" destOrd="0" presId="urn:microsoft.com/office/officeart/2005/8/layout/list1"/>
    <dgm:cxn modelId="{FF74FF6E-35CC-4A75-BF71-5DD3A9E3414C}" type="presParOf" srcId="{5FA0C598-43DD-4A8B-BD13-E599B503A0C0}" destId="{0128DA86-8ABA-4409-AEC1-92F2247FDABE}" srcOrd="7" destOrd="0" presId="urn:microsoft.com/office/officeart/2005/8/layout/list1"/>
    <dgm:cxn modelId="{2A413DE9-00A2-41DE-B859-6278429E0F7A}" type="presParOf" srcId="{5FA0C598-43DD-4A8B-BD13-E599B503A0C0}" destId="{66EAE41B-7B24-40B9-9036-738341EBF52D}" srcOrd="8" destOrd="0" presId="urn:microsoft.com/office/officeart/2005/8/layout/list1"/>
    <dgm:cxn modelId="{C01256DD-5320-4B04-9D9A-3107C457A45B}" type="presParOf" srcId="{66EAE41B-7B24-40B9-9036-738341EBF52D}" destId="{26FA706E-F684-4A22-926C-3DDDEB74CDDE}" srcOrd="0" destOrd="0" presId="urn:microsoft.com/office/officeart/2005/8/layout/list1"/>
    <dgm:cxn modelId="{A845A9B1-0D8E-4918-BDFF-CF91D41B2A64}" type="presParOf" srcId="{66EAE41B-7B24-40B9-9036-738341EBF52D}" destId="{73B7862E-1B51-4327-85D0-F486A2110441}" srcOrd="1" destOrd="0" presId="urn:microsoft.com/office/officeart/2005/8/layout/list1"/>
    <dgm:cxn modelId="{EC94E59F-E133-4620-ACB6-DD70AFC86D01}" type="presParOf" srcId="{5FA0C598-43DD-4A8B-BD13-E599B503A0C0}" destId="{CDA47048-0DEA-4D55-90C0-3FAF8C0F17B4}" srcOrd="9" destOrd="0" presId="urn:microsoft.com/office/officeart/2005/8/layout/list1"/>
    <dgm:cxn modelId="{C664AB85-C4BB-457C-B18D-8F9A9B0717C7}" type="presParOf" srcId="{5FA0C598-43DD-4A8B-BD13-E599B503A0C0}" destId="{555EB117-430A-4A12-8BD4-AE1C4F9FD33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58BB95A-C9EC-467C-8AAE-D8034FAB7122}" type="doc">
      <dgm:prSet loTypeId="urn:microsoft.com/office/officeart/2005/8/layout/matrix1" loCatId="matrix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6C12C114-D35F-47B1-BD22-02D6C3C809A4}">
      <dgm:prSet phldrT="[Texto]" custT="1"/>
      <dgm:spPr/>
      <dgm:t>
        <a:bodyPr/>
        <a:lstStyle/>
        <a:p>
          <a:pPr algn="ctr">
            <a:lnSpc>
              <a:spcPct val="100000"/>
            </a:lnSpc>
          </a:pPr>
          <a:r>
            <a:rPr lang="es-ES" sz="1600" dirty="0" smtClean="0"/>
            <a:t>Una </a:t>
          </a:r>
          <a:r>
            <a:rPr lang="es-ES" sz="1600" b="1" dirty="0" smtClean="0"/>
            <a:t>técnica</a:t>
          </a:r>
          <a:r>
            <a:rPr lang="es-ES" sz="1600" dirty="0" smtClean="0"/>
            <a:t> muy utilizada </a:t>
          </a:r>
          <a:r>
            <a:rPr lang="es-ES" sz="1600" b="1" dirty="0" smtClean="0"/>
            <a:t>para</a:t>
          </a:r>
          <a:r>
            <a:rPr lang="es-ES" sz="1600" dirty="0" smtClean="0"/>
            <a:t> </a:t>
          </a:r>
          <a:r>
            <a:rPr lang="es-ES" sz="1600" b="1" dirty="0" smtClean="0"/>
            <a:t>obtener información </a:t>
          </a:r>
          <a:r>
            <a:rPr lang="es-ES" sz="1600" dirty="0" smtClean="0"/>
            <a:t>del entorno genérico y específico es el </a:t>
          </a:r>
          <a:r>
            <a:rPr lang="es-ES" sz="1600" b="1" dirty="0" smtClean="0"/>
            <a:t>análisis DAFO</a:t>
          </a:r>
          <a:r>
            <a:rPr lang="es-ES" sz="1600" dirty="0" smtClean="0"/>
            <a:t>:</a:t>
          </a:r>
          <a:endParaRPr lang="es-ES" sz="1600" dirty="0"/>
        </a:p>
      </dgm:t>
    </dgm:pt>
    <dgm:pt modelId="{4BD35354-C891-458C-BBA5-95E11BD38718}" type="parTrans" cxnId="{BA99E6C7-152E-4B97-825E-8772922E8B76}">
      <dgm:prSet/>
      <dgm:spPr/>
      <dgm:t>
        <a:bodyPr/>
        <a:lstStyle/>
        <a:p>
          <a:endParaRPr lang="es-ES"/>
        </a:p>
      </dgm:t>
    </dgm:pt>
    <dgm:pt modelId="{3CF05599-E5CB-45B5-87DF-992BE4534591}" type="sibTrans" cxnId="{BA99E6C7-152E-4B97-825E-8772922E8B76}">
      <dgm:prSet/>
      <dgm:spPr/>
      <dgm:t>
        <a:bodyPr/>
        <a:lstStyle/>
        <a:p>
          <a:endParaRPr lang="es-ES"/>
        </a:p>
      </dgm:t>
    </dgm:pt>
    <dgm:pt modelId="{C403A8B6-1566-4EAD-938E-6824773FED0F}">
      <dgm:prSet phldrT="[Texto]" custT="1"/>
      <dgm:spPr/>
      <dgm:t>
        <a:bodyPr/>
        <a:lstStyle/>
        <a:p>
          <a:pPr marL="268288" indent="0" algn="l"/>
          <a:r>
            <a:rPr lang="es-ES" sz="1600" b="1" dirty="0" smtClean="0"/>
            <a:t>Debilidades</a:t>
          </a:r>
          <a:endParaRPr lang="es-ES" sz="1600" b="1" dirty="0"/>
        </a:p>
      </dgm:t>
    </dgm:pt>
    <dgm:pt modelId="{C617BEBC-C605-4770-9766-957BAEDC19AC}" type="parTrans" cxnId="{774C91C1-7195-45BE-8707-44A9D7E94159}">
      <dgm:prSet/>
      <dgm:spPr/>
      <dgm:t>
        <a:bodyPr/>
        <a:lstStyle/>
        <a:p>
          <a:endParaRPr lang="es-ES"/>
        </a:p>
      </dgm:t>
    </dgm:pt>
    <dgm:pt modelId="{87FF949D-D458-44F6-9E83-4089616A8009}" type="sibTrans" cxnId="{774C91C1-7195-45BE-8707-44A9D7E94159}">
      <dgm:prSet/>
      <dgm:spPr/>
      <dgm:t>
        <a:bodyPr/>
        <a:lstStyle/>
        <a:p>
          <a:endParaRPr lang="es-ES"/>
        </a:p>
      </dgm:t>
    </dgm:pt>
    <dgm:pt modelId="{5AD7F876-C876-4F73-B213-AD941E99158A}">
      <dgm:prSet phldrT="[Texto]" custT="1"/>
      <dgm:spPr/>
      <dgm:t>
        <a:bodyPr/>
        <a:lstStyle/>
        <a:p>
          <a:pPr marL="1435100" indent="0" algn="ctr">
            <a:tabLst>
              <a:tab pos="2689225" algn="l"/>
            </a:tabLst>
          </a:pPr>
          <a:r>
            <a:rPr lang="es-ES" sz="1600" b="1" dirty="0" smtClean="0"/>
            <a:t>Amenazas</a:t>
          </a:r>
          <a:endParaRPr lang="es-ES" sz="1600" b="1" dirty="0"/>
        </a:p>
      </dgm:t>
    </dgm:pt>
    <dgm:pt modelId="{AA5F75E1-9A3B-4AF0-BECD-0E87F8BF0662}" type="parTrans" cxnId="{1E5BF121-5AA3-4797-8684-99A5D34AB0FC}">
      <dgm:prSet/>
      <dgm:spPr/>
      <dgm:t>
        <a:bodyPr/>
        <a:lstStyle/>
        <a:p>
          <a:endParaRPr lang="es-ES"/>
        </a:p>
      </dgm:t>
    </dgm:pt>
    <dgm:pt modelId="{608CBD22-ED52-4C45-939F-CCEB94E029E6}" type="sibTrans" cxnId="{1E5BF121-5AA3-4797-8684-99A5D34AB0FC}">
      <dgm:prSet/>
      <dgm:spPr/>
      <dgm:t>
        <a:bodyPr/>
        <a:lstStyle/>
        <a:p>
          <a:endParaRPr lang="es-ES"/>
        </a:p>
      </dgm:t>
    </dgm:pt>
    <dgm:pt modelId="{6CCE305A-E1CD-4CB6-9EA8-7B2A9AB56A25}">
      <dgm:prSet phldrT="[Texto]" custT="1"/>
      <dgm:spPr/>
      <dgm:t>
        <a:bodyPr/>
        <a:lstStyle/>
        <a:p>
          <a:pPr marL="268288" indent="0" algn="l"/>
          <a:r>
            <a:rPr lang="es-ES" sz="1600" b="1" dirty="0" smtClean="0"/>
            <a:t>Fortalezas</a:t>
          </a:r>
          <a:endParaRPr lang="es-ES" sz="1600" b="1" dirty="0"/>
        </a:p>
      </dgm:t>
    </dgm:pt>
    <dgm:pt modelId="{009EA04B-1DB4-44D6-93EA-1EF7E76E2711}" type="parTrans" cxnId="{35DC101E-89F6-4EE0-A833-BC26B89B60A3}">
      <dgm:prSet/>
      <dgm:spPr/>
      <dgm:t>
        <a:bodyPr/>
        <a:lstStyle/>
        <a:p>
          <a:endParaRPr lang="es-ES"/>
        </a:p>
      </dgm:t>
    </dgm:pt>
    <dgm:pt modelId="{631DA672-159E-4F0A-A124-B4B0DBED62A7}" type="sibTrans" cxnId="{35DC101E-89F6-4EE0-A833-BC26B89B60A3}">
      <dgm:prSet/>
      <dgm:spPr/>
      <dgm:t>
        <a:bodyPr/>
        <a:lstStyle/>
        <a:p>
          <a:endParaRPr lang="es-ES"/>
        </a:p>
      </dgm:t>
    </dgm:pt>
    <dgm:pt modelId="{36681B3D-BCFC-46DF-8593-A6D6DF2B1780}">
      <dgm:prSet phldrT="[Texto]" custT="1"/>
      <dgm:spPr/>
      <dgm:t>
        <a:bodyPr/>
        <a:lstStyle/>
        <a:p>
          <a:pPr marL="1435100" indent="0" algn="ctr"/>
          <a:r>
            <a:rPr lang="es-ES" sz="1600" b="1" dirty="0" smtClean="0"/>
            <a:t>Oportunidades</a:t>
          </a:r>
          <a:endParaRPr lang="es-ES" sz="1600" b="1" dirty="0"/>
        </a:p>
      </dgm:t>
    </dgm:pt>
    <dgm:pt modelId="{17A6124E-42B3-4D38-9A26-41776B8882EB}" type="parTrans" cxnId="{5D6E3F48-8C05-4379-B7F8-37FA026A2BC9}">
      <dgm:prSet/>
      <dgm:spPr/>
      <dgm:t>
        <a:bodyPr/>
        <a:lstStyle/>
        <a:p>
          <a:endParaRPr lang="es-ES"/>
        </a:p>
      </dgm:t>
    </dgm:pt>
    <dgm:pt modelId="{98DC1D04-DCFF-4786-A037-B3CC264A63BF}" type="sibTrans" cxnId="{5D6E3F48-8C05-4379-B7F8-37FA026A2BC9}">
      <dgm:prSet/>
      <dgm:spPr/>
      <dgm:t>
        <a:bodyPr/>
        <a:lstStyle/>
        <a:p>
          <a:endParaRPr lang="es-ES"/>
        </a:p>
      </dgm:t>
    </dgm:pt>
    <dgm:pt modelId="{2CE812E6-DD32-4AB7-A6DA-B76C01F1E9EE}" type="pres">
      <dgm:prSet presAssocID="{158BB95A-C9EC-467C-8AAE-D8034FAB712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D12D87E-1626-46AD-9445-FB2FC82FD780}" type="pres">
      <dgm:prSet presAssocID="{158BB95A-C9EC-467C-8AAE-D8034FAB7122}" presName="matrix" presStyleCnt="0"/>
      <dgm:spPr/>
    </dgm:pt>
    <dgm:pt modelId="{EE438DDF-46B0-481D-8C80-2092853ECF00}" type="pres">
      <dgm:prSet presAssocID="{158BB95A-C9EC-467C-8AAE-D8034FAB7122}" presName="tile1" presStyleLbl="node1" presStyleIdx="0" presStyleCnt="4"/>
      <dgm:spPr/>
      <dgm:t>
        <a:bodyPr/>
        <a:lstStyle/>
        <a:p>
          <a:endParaRPr lang="es-ES"/>
        </a:p>
      </dgm:t>
    </dgm:pt>
    <dgm:pt modelId="{9721A197-F9EB-4957-9F2D-BB951500AAE8}" type="pres">
      <dgm:prSet presAssocID="{158BB95A-C9EC-467C-8AAE-D8034FAB712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8B2C3D-296E-45B3-8B31-9CCCE6151EDD}" type="pres">
      <dgm:prSet presAssocID="{158BB95A-C9EC-467C-8AAE-D8034FAB7122}" presName="tile2" presStyleLbl="node1" presStyleIdx="1" presStyleCnt="4"/>
      <dgm:spPr/>
      <dgm:t>
        <a:bodyPr/>
        <a:lstStyle/>
        <a:p>
          <a:endParaRPr lang="es-ES"/>
        </a:p>
      </dgm:t>
    </dgm:pt>
    <dgm:pt modelId="{BF7C72AB-4F28-4B43-B5F2-200E2EE6D830}" type="pres">
      <dgm:prSet presAssocID="{158BB95A-C9EC-467C-8AAE-D8034FAB712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9C75C9-55F7-4FEC-9AFA-B5216D79494B}" type="pres">
      <dgm:prSet presAssocID="{158BB95A-C9EC-467C-8AAE-D8034FAB7122}" presName="tile3" presStyleLbl="node1" presStyleIdx="2" presStyleCnt="4"/>
      <dgm:spPr/>
      <dgm:t>
        <a:bodyPr/>
        <a:lstStyle/>
        <a:p>
          <a:endParaRPr lang="es-ES"/>
        </a:p>
      </dgm:t>
    </dgm:pt>
    <dgm:pt modelId="{A5AF6D14-3294-41BB-A537-FA55E0E4460D}" type="pres">
      <dgm:prSet presAssocID="{158BB95A-C9EC-467C-8AAE-D8034FAB712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E3B5CC-53DB-449C-B498-7AA5BB66BCBA}" type="pres">
      <dgm:prSet presAssocID="{158BB95A-C9EC-467C-8AAE-D8034FAB7122}" presName="tile4" presStyleLbl="node1" presStyleIdx="3" presStyleCnt="4"/>
      <dgm:spPr/>
      <dgm:t>
        <a:bodyPr/>
        <a:lstStyle/>
        <a:p>
          <a:endParaRPr lang="es-ES"/>
        </a:p>
      </dgm:t>
    </dgm:pt>
    <dgm:pt modelId="{9EDBE884-3291-482A-8ADD-E140635285CC}" type="pres">
      <dgm:prSet presAssocID="{158BB95A-C9EC-467C-8AAE-D8034FAB712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F048ED-B277-4822-9FF4-481338ECFF53}" type="pres">
      <dgm:prSet presAssocID="{158BB95A-C9EC-467C-8AAE-D8034FAB7122}" presName="centerTile" presStyleLbl="fgShp" presStyleIdx="0" presStyleCnt="1" custScaleX="165689" custScaleY="27500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3D41413A-488A-4090-8634-29128EA9125F}" type="presOf" srcId="{6CCE305A-E1CD-4CB6-9EA8-7B2A9AB56A25}" destId="{A5AF6D14-3294-41BB-A537-FA55E0E4460D}" srcOrd="1" destOrd="0" presId="urn:microsoft.com/office/officeart/2005/8/layout/matrix1"/>
    <dgm:cxn modelId="{3779B569-AEF5-4639-8710-4A2A14FF7385}" type="presOf" srcId="{C403A8B6-1566-4EAD-938E-6824773FED0F}" destId="{9721A197-F9EB-4957-9F2D-BB951500AAE8}" srcOrd="1" destOrd="0" presId="urn:microsoft.com/office/officeart/2005/8/layout/matrix1"/>
    <dgm:cxn modelId="{0E9370B7-2011-48CB-AB94-A4F72A124D5E}" type="presOf" srcId="{6C12C114-D35F-47B1-BD22-02D6C3C809A4}" destId="{91F048ED-B277-4822-9FF4-481338ECFF53}" srcOrd="0" destOrd="0" presId="urn:microsoft.com/office/officeart/2005/8/layout/matrix1"/>
    <dgm:cxn modelId="{640E0927-24A2-40C5-827F-E00736804279}" type="presOf" srcId="{5AD7F876-C876-4F73-B213-AD941E99158A}" destId="{BF7C72AB-4F28-4B43-B5F2-200E2EE6D830}" srcOrd="1" destOrd="0" presId="urn:microsoft.com/office/officeart/2005/8/layout/matrix1"/>
    <dgm:cxn modelId="{83FBB3C4-E1E3-474A-A95E-4D626264DDC5}" type="presOf" srcId="{C403A8B6-1566-4EAD-938E-6824773FED0F}" destId="{EE438DDF-46B0-481D-8C80-2092853ECF00}" srcOrd="0" destOrd="0" presId="urn:microsoft.com/office/officeart/2005/8/layout/matrix1"/>
    <dgm:cxn modelId="{1E5BF121-5AA3-4797-8684-99A5D34AB0FC}" srcId="{6C12C114-D35F-47B1-BD22-02D6C3C809A4}" destId="{5AD7F876-C876-4F73-B213-AD941E99158A}" srcOrd="1" destOrd="0" parTransId="{AA5F75E1-9A3B-4AF0-BECD-0E87F8BF0662}" sibTransId="{608CBD22-ED52-4C45-939F-CCEB94E029E6}"/>
    <dgm:cxn modelId="{BA99E6C7-152E-4B97-825E-8772922E8B76}" srcId="{158BB95A-C9EC-467C-8AAE-D8034FAB7122}" destId="{6C12C114-D35F-47B1-BD22-02D6C3C809A4}" srcOrd="0" destOrd="0" parTransId="{4BD35354-C891-458C-BBA5-95E11BD38718}" sibTransId="{3CF05599-E5CB-45B5-87DF-992BE4534591}"/>
    <dgm:cxn modelId="{35DC101E-89F6-4EE0-A833-BC26B89B60A3}" srcId="{6C12C114-D35F-47B1-BD22-02D6C3C809A4}" destId="{6CCE305A-E1CD-4CB6-9EA8-7B2A9AB56A25}" srcOrd="2" destOrd="0" parTransId="{009EA04B-1DB4-44D6-93EA-1EF7E76E2711}" sibTransId="{631DA672-159E-4F0A-A124-B4B0DBED62A7}"/>
    <dgm:cxn modelId="{774C91C1-7195-45BE-8707-44A9D7E94159}" srcId="{6C12C114-D35F-47B1-BD22-02D6C3C809A4}" destId="{C403A8B6-1566-4EAD-938E-6824773FED0F}" srcOrd="0" destOrd="0" parTransId="{C617BEBC-C605-4770-9766-957BAEDC19AC}" sibTransId="{87FF949D-D458-44F6-9E83-4089616A8009}"/>
    <dgm:cxn modelId="{5D6E3F48-8C05-4379-B7F8-37FA026A2BC9}" srcId="{6C12C114-D35F-47B1-BD22-02D6C3C809A4}" destId="{36681B3D-BCFC-46DF-8593-A6D6DF2B1780}" srcOrd="3" destOrd="0" parTransId="{17A6124E-42B3-4D38-9A26-41776B8882EB}" sibTransId="{98DC1D04-DCFF-4786-A037-B3CC264A63BF}"/>
    <dgm:cxn modelId="{76473FD9-A604-4D4F-886F-A857F7B591AD}" type="presOf" srcId="{36681B3D-BCFC-46DF-8593-A6D6DF2B1780}" destId="{9EDBE884-3291-482A-8ADD-E140635285CC}" srcOrd="1" destOrd="0" presId="urn:microsoft.com/office/officeart/2005/8/layout/matrix1"/>
    <dgm:cxn modelId="{1FABF125-1E5B-4296-A61F-B7C5002C477E}" type="presOf" srcId="{5AD7F876-C876-4F73-B213-AD941E99158A}" destId="{6E8B2C3D-296E-45B3-8B31-9CCCE6151EDD}" srcOrd="0" destOrd="0" presId="urn:microsoft.com/office/officeart/2005/8/layout/matrix1"/>
    <dgm:cxn modelId="{744BC7F4-E7D9-452E-8193-E8CDE11DB2C0}" type="presOf" srcId="{158BB95A-C9EC-467C-8AAE-D8034FAB7122}" destId="{2CE812E6-DD32-4AB7-A6DA-B76C01F1E9EE}" srcOrd="0" destOrd="0" presId="urn:microsoft.com/office/officeart/2005/8/layout/matrix1"/>
    <dgm:cxn modelId="{022F134C-64D3-4BE6-82E3-39796EC33195}" type="presOf" srcId="{36681B3D-BCFC-46DF-8593-A6D6DF2B1780}" destId="{EFE3B5CC-53DB-449C-B498-7AA5BB66BCBA}" srcOrd="0" destOrd="0" presId="urn:microsoft.com/office/officeart/2005/8/layout/matrix1"/>
    <dgm:cxn modelId="{CCB8447F-A328-4F63-BCC4-C7F16DB70A54}" type="presOf" srcId="{6CCE305A-E1CD-4CB6-9EA8-7B2A9AB56A25}" destId="{C49C75C9-55F7-4FEC-9AFA-B5216D79494B}" srcOrd="0" destOrd="0" presId="urn:microsoft.com/office/officeart/2005/8/layout/matrix1"/>
    <dgm:cxn modelId="{11E621B6-1EA9-4745-9E87-1ACC2FD28494}" type="presParOf" srcId="{2CE812E6-DD32-4AB7-A6DA-B76C01F1E9EE}" destId="{5D12D87E-1626-46AD-9445-FB2FC82FD780}" srcOrd="0" destOrd="0" presId="urn:microsoft.com/office/officeart/2005/8/layout/matrix1"/>
    <dgm:cxn modelId="{A761EB3F-DB7A-4716-83A2-56A27ACD42D1}" type="presParOf" srcId="{5D12D87E-1626-46AD-9445-FB2FC82FD780}" destId="{EE438DDF-46B0-481D-8C80-2092853ECF00}" srcOrd="0" destOrd="0" presId="urn:microsoft.com/office/officeart/2005/8/layout/matrix1"/>
    <dgm:cxn modelId="{DA08DF23-9699-4784-8FB8-89821D8786F1}" type="presParOf" srcId="{5D12D87E-1626-46AD-9445-FB2FC82FD780}" destId="{9721A197-F9EB-4957-9F2D-BB951500AAE8}" srcOrd="1" destOrd="0" presId="urn:microsoft.com/office/officeart/2005/8/layout/matrix1"/>
    <dgm:cxn modelId="{96A9696C-A2E9-4F22-A014-C555EA3FA0B6}" type="presParOf" srcId="{5D12D87E-1626-46AD-9445-FB2FC82FD780}" destId="{6E8B2C3D-296E-45B3-8B31-9CCCE6151EDD}" srcOrd="2" destOrd="0" presId="urn:microsoft.com/office/officeart/2005/8/layout/matrix1"/>
    <dgm:cxn modelId="{B4907FFA-9E65-4E31-95E1-D120385D1490}" type="presParOf" srcId="{5D12D87E-1626-46AD-9445-FB2FC82FD780}" destId="{BF7C72AB-4F28-4B43-B5F2-200E2EE6D830}" srcOrd="3" destOrd="0" presId="urn:microsoft.com/office/officeart/2005/8/layout/matrix1"/>
    <dgm:cxn modelId="{A3B9F9C9-F186-4861-89BE-BCE8285017D9}" type="presParOf" srcId="{5D12D87E-1626-46AD-9445-FB2FC82FD780}" destId="{C49C75C9-55F7-4FEC-9AFA-B5216D79494B}" srcOrd="4" destOrd="0" presId="urn:microsoft.com/office/officeart/2005/8/layout/matrix1"/>
    <dgm:cxn modelId="{4F9ABFA7-5925-4E8A-BDB8-6A44C58EF48B}" type="presParOf" srcId="{5D12D87E-1626-46AD-9445-FB2FC82FD780}" destId="{A5AF6D14-3294-41BB-A537-FA55E0E4460D}" srcOrd="5" destOrd="0" presId="urn:microsoft.com/office/officeart/2005/8/layout/matrix1"/>
    <dgm:cxn modelId="{1C265256-D41C-4A8A-B5B7-7EBED2AE9F21}" type="presParOf" srcId="{5D12D87E-1626-46AD-9445-FB2FC82FD780}" destId="{EFE3B5CC-53DB-449C-B498-7AA5BB66BCBA}" srcOrd="6" destOrd="0" presId="urn:microsoft.com/office/officeart/2005/8/layout/matrix1"/>
    <dgm:cxn modelId="{A73EBABB-2F04-4058-A681-C931F859A72E}" type="presParOf" srcId="{5D12D87E-1626-46AD-9445-FB2FC82FD780}" destId="{9EDBE884-3291-482A-8ADD-E140635285CC}" srcOrd="7" destOrd="0" presId="urn:microsoft.com/office/officeart/2005/8/layout/matrix1"/>
    <dgm:cxn modelId="{703E3CFF-3A32-47FA-91CF-CB25B60479B0}" type="presParOf" srcId="{2CE812E6-DD32-4AB7-A6DA-B76C01F1E9EE}" destId="{91F048ED-B277-4822-9FF4-481338ECFF5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B1326D-AE32-4BBC-92AE-1B931E305B7C}">
      <dsp:nvSpPr>
        <dsp:cNvPr id="0" name=""/>
        <dsp:cNvSpPr/>
      </dsp:nvSpPr>
      <dsp:spPr>
        <a:xfrm>
          <a:off x="171018" y="594065"/>
          <a:ext cx="1782198" cy="1782198"/>
        </a:xfrm>
        <a:prstGeom prst="ellipse">
          <a:avLst/>
        </a:prstGeom>
        <a:solidFill>
          <a:schemeClr val="accent2">
            <a:shade val="90000"/>
            <a:hueOff val="-41001"/>
            <a:satOff val="-6944"/>
            <a:lumOff val="32113"/>
            <a:alphaOff val="-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AF4C5-F7C7-4FD9-B8BB-38CE64FAE5E0}">
      <dsp:nvSpPr>
        <dsp:cNvPr id="0" name=""/>
        <dsp:cNvSpPr/>
      </dsp:nvSpPr>
      <dsp:spPr>
        <a:xfrm>
          <a:off x="527458" y="950505"/>
          <a:ext cx="1069318" cy="1069318"/>
        </a:xfrm>
        <a:prstGeom prst="ellipse">
          <a:avLst/>
        </a:prstGeom>
        <a:solidFill>
          <a:schemeClr val="accent2">
            <a:shade val="90000"/>
            <a:hueOff val="-20501"/>
            <a:satOff val="-3472"/>
            <a:lumOff val="16056"/>
            <a:alphaOff val="-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4D051-ED40-4084-A77D-8207F90BE53C}">
      <dsp:nvSpPr>
        <dsp:cNvPr id="0" name=""/>
        <dsp:cNvSpPr/>
      </dsp:nvSpPr>
      <dsp:spPr>
        <a:xfrm>
          <a:off x="883898" y="1306945"/>
          <a:ext cx="356439" cy="356439"/>
        </a:xfrm>
        <a:prstGeom prst="ellipse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0E8849-4009-4B35-B3BA-8B8507D2E226}">
      <dsp:nvSpPr>
        <dsp:cNvPr id="0" name=""/>
        <dsp:cNvSpPr/>
      </dsp:nvSpPr>
      <dsp:spPr>
        <a:xfrm>
          <a:off x="2250250" y="0"/>
          <a:ext cx="891099" cy="519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Familias</a:t>
          </a:r>
          <a:endParaRPr lang="es-ES" sz="1400" kern="1200" dirty="0"/>
        </a:p>
      </dsp:txBody>
      <dsp:txXfrm>
        <a:off x="2250250" y="0"/>
        <a:ext cx="891099" cy="519807"/>
      </dsp:txXfrm>
    </dsp:sp>
    <dsp:sp modelId="{C1CB32CE-A1C1-4149-A3C2-A49D1B6FDDBD}">
      <dsp:nvSpPr>
        <dsp:cNvPr id="0" name=""/>
        <dsp:cNvSpPr/>
      </dsp:nvSpPr>
      <dsp:spPr>
        <a:xfrm>
          <a:off x="2027475" y="259903"/>
          <a:ext cx="22277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4B60FF-15BF-4990-97CB-F008B8588C38}">
      <dsp:nvSpPr>
        <dsp:cNvPr id="0" name=""/>
        <dsp:cNvSpPr/>
      </dsp:nvSpPr>
      <dsp:spPr>
        <a:xfrm rot="5400000">
          <a:off x="931869" y="390449"/>
          <a:ext cx="1224964" cy="964466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932ABA-B12B-47F6-BE2B-6C30816CD147}">
      <dsp:nvSpPr>
        <dsp:cNvPr id="0" name=""/>
        <dsp:cNvSpPr/>
      </dsp:nvSpPr>
      <dsp:spPr>
        <a:xfrm>
          <a:off x="2250250" y="519807"/>
          <a:ext cx="891099" cy="519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Estado</a:t>
          </a:r>
          <a:endParaRPr lang="es-ES" sz="1400" kern="1200" dirty="0"/>
        </a:p>
      </dsp:txBody>
      <dsp:txXfrm>
        <a:off x="2250250" y="519807"/>
        <a:ext cx="891099" cy="519807"/>
      </dsp:txXfrm>
    </dsp:sp>
    <dsp:sp modelId="{E9424530-1F98-4676-B89A-A3EE579F2772}">
      <dsp:nvSpPr>
        <dsp:cNvPr id="0" name=""/>
        <dsp:cNvSpPr/>
      </dsp:nvSpPr>
      <dsp:spPr>
        <a:xfrm>
          <a:off x="2027475" y="779711"/>
          <a:ext cx="22277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D0164-D5A0-4FA0-B0E2-B5787059E15E}">
      <dsp:nvSpPr>
        <dsp:cNvPr id="0" name=""/>
        <dsp:cNvSpPr/>
      </dsp:nvSpPr>
      <dsp:spPr>
        <a:xfrm rot="5400000">
          <a:off x="1194802" y="902148"/>
          <a:ext cx="954545" cy="709017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5D1E01-D2A2-4857-88F0-BF27EAD5EAE3}">
      <dsp:nvSpPr>
        <dsp:cNvPr id="0" name=""/>
        <dsp:cNvSpPr/>
      </dsp:nvSpPr>
      <dsp:spPr>
        <a:xfrm>
          <a:off x="2250250" y="1039615"/>
          <a:ext cx="891099" cy="519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Empresas</a:t>
          </a:r>
          <a:endParaRPr lang="es-ES" sz="1400" kern="1200" dirty="0"/>
        </a:p>
      </dsp:txBody>
      <dsp:txXfrm>
        <a:off x="2250250" y="1039615"/>
        <a:ext cx="891099" cy="519807"/>
      </dsp:txXfrm>
    </dsp:sp>
    <dsp:sp modelId="{A5A6D68E-A0D5-45C7-8CDF-A589DC5E93ED}">
      <dsp:nvSpPr>
        <dsp:cNvPr id="0" name=""/>
        <dsp:cNvSpPr/>
      </dsp:nvSpPr>
      <dsp:spPr>
        <a:xfrm>
          <a:off x="2027475" y="1299519"/>
          <a:ext cx="22277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FF4BE4-4457-4CDF-A07F-2D4AA0BE161C}">
      <dsp:nvSpPr>
        <dsp:cNvPr id="0" name=""/>
        <dsp:cNvSpPr/>
      </dsp:nvSpPr>
      <dsp:spPr>
        <a:xfrm rot="5400000">
          <a:off x="1458062" y="1413431"/>
          <a:ext cx="681987" cy="453569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274AE7-222B-4BBE-8B6C-58C4AA606509}">
      <dsp:nvSpPr>
        <dsp:cNvPr id="0" name=""/>
        <dsp:cNvSpPr/>
      </dsp:nvSpPr>
      <dsp:spPr>
        <a:xfrm>
          <a:off x="886970" y="350552"/>
          <a:ext cx="1705317" cy="1496779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Mercado de factores productivos </a:t>
          </a:r>
          <a:endParaRPr lang="es-ES" sz="1400" kern="1200" dirty="0"/>
        </a:p>
      </dsp:txBody>
      <dsp:txXfrm>
        <a:off x="1214229" y="701165"/>
        <a:ext cx="1050799" cy="769376"/>
      </dsp:txXfrm>
    </dsp:sp>
    <dsp:sp modelId="{0BE73577-36AD-41B7-B56D-B36BEC864865}">
      <dsp:nvSpPr>
        <dsp:cNvPr id="0" name=""/>
        <dsp:cNvSpPr/>
      </dsp:nvSpPr>
      <dsp:spPr>
        <a:xfrm>
          <a:off x="0" y="71242"/>
          <a:ext cx="1458319" cy="1445098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Mercado de bienes y servicios</a:t>
          </a:r>
          <a:endParaRPr lang="es-ES" sz="1400" kern="1200" dirty="0"/>
        </a:p>
      </dsp:txBody>
      <dsp:txXfrm>
        <a:off x="365730" y="437249"/>
        <a:ext cx="726859" cy="713084"/>
      </dsp:txXfrm>
    </dsp:sp>
    <dsp:sp modelId="{4675DE79-9445-495B-95C1-771FCF1E5B56}">
      <dsp:nvSpPr>
        <dsp:cNvPr id="0" name=""/>
        <dsp:cNvSpPr/>
      </dsp:nvSpPr>
      <dsp:spPr>
        <a:xfrm>
          <a:off x="1327222" y="498879"/>
          <a:ext cx="1121052" cy="1503699"/>
        </a:xfrm>
        <a:prstGeom prst="circularArrow">
          <a:avLst>
            <a:gd name="adj1" fmla="val 4878"/>
            <a:gd name="adj2" fmla="val 312630"/>
            <a:gd name="adj3" fmla="val 2934464"/>
            <a:gd name="adj4" fmla="val 15532050"/>
            <a:gd name="adj5" fmla="val 569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5D0A94-809B-472B-9310-AB07A70085F5}">
      <dsp:nvSpPr>
        <dsp:cNvPr id="0" name=""/>
        <dsp:cNvSpPr/>
      </dsp:nvSpPr>
      <dsp:spPr>
        <a:xfrm>
          <a:off x="180772" y="62528"/>
          <a:ext cx="1136943" cy="113694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D8759-4F93-4680-80FD-5833DCE11542}">
      <dsp:nvSpPr>
        <dsp:cNvPr id="0" name=""/>
        <dsp:cNvSpPr/>
      </dsp:nvSpPr>
      <dsp:spPr>
        <a:xfrm>
          <a:off x="3031" y="192358"/>
          <a:ext cx="1428392" cy="130514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AE66F4-4A33-4179-892C-C9EA1A486085}">
      <dsp:nvSpPr>
        <dsp:cNvPr id="0" name=""/>
        <dsp:cNvSpPr/>
      </dsp:nvSpPr>
      <dsp:spPr>
        <a:xfrm>
          <a:off x="235560" y="1360163"/>
          <a:ext cx="1428392" cy="5357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Capital</a:t>
          </a:r>
          <a:endParaRPr lang="es-ES" sz="1800" b="1" kern="1200" dirty="0"/>
        </a:p>
      </dsp:txBody>
      <dsp:txXfrm>
        <a:off x="251250" y="1375853"/>
        <a:ext cx="1397012" cy="504329"/>
      </dsp:txXfrm>
    </dsp:sp>
    <dsp:sp modelId="{41BC84B7-AE14-49C5-8020-C34DCAEBB4F7}">
      <dsp:nvSpPr>
        <dsp:cNvPr id="0" name=""/>
        <dsp:cNvSpPr/>
      </dsp:nvSpPr>
      <dsp:spPr>
        <a:xfrm>
          <a:off x="1706564" y="673319"/>
          <a:ext cx="275140" cy="3432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1706564" y="741963"/>
        <a:ext cx="192598" cy="205934"/>
      </dsp:txXfrm>
    </dsp:sp>
    <dsp:sp modelId="{FBC43950-4D3E-4C59-9548-05067BE4C95A}">
      <dsp:nvSpPr>
        <dsp:cNvPr id="0" name=""/>
        <dsp:cNvSpPr/>
      </dsp:nvSpPr>
      <dsp:spPr>
        <a:xfrm>
          <a:off x="2217539" y="192358"/>
          <a:ext cx="1428392" cy="130514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A9E16FE-1B11-4F3D-BCC1-B459F2CB6B1A}">
      <dsp:nvSpPr>
        <dsp:cNvPr id="0" name=""/>
        <dsp:cNvSpPr/>
      </dsp:nvSpPr>
      <dsp:spPr>
        <a:xfrm>
          <a:off x="2450068" y="1360163"/>
          <a:ext cx="1428392" cy="5357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Trabajo</a:t>
          </a:r>
          <a:endParaRPr lang="es-ES" sz="1800" b="1" kern="1200" dirty="0"/>
        </a:p>
      </dsp:txBody>
      <dsp:txXfrm>
        <a:off x="2465758" y="1375853"/>
        <a:ext cx="1397012" cy="504329"/>
      </dsp:txXfrm>
    </dsp:sp>
    <dsp:sp modelId="{B1BD5B3D-3148-45F8-8F60-8960C359FE85}">
      <dsp:nvSpPr>
        <dsp:cNvPr id="0" name=""/>
        <dsp:cNvSpPr/>
      </dsp:nvSpPr>
      <dsp:spPr>
        <a:xfrm>
          <a:off x="3921071" y="673319"/>
          <a:ext cx="275140" cy="3432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3921071" y="741963"/>
        <a:ext cx="192598" cy="205934"/>
      </dsp:txXfrm>
    </dsp:sp>
    <dsp:sp modelId="{CE47595D-EEC7-4B17-9AF4-CDCC76E45A6F}">
      <dsp:nvSpPr>
        <dsp:cNvPr id="0" name=""/>
        <dsp:cNvSpPr/>
      </dsp:nvSpPr>
      <dsp:spPr>
        <a:xfrm>
          <a:off x="4432046" y="192358"/>
          <a:ext cx="1428392" cy="130514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775F542-037C-4B85-90CF-46650E134EF2}">
      <dsp:nvSpPr>
        <dsp:cNvPr id="0" name=""/>
        <dsp:cNvSpPr/>
      </dsp:nvSpPr>
      <dsp:spPr>
        <a:xfrm>
          <a:off x="4664575" y="1360163"/>
          <a:ext cx="1428392" cy="5357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Tierra</a:t>
          </a:r>
          <a:endParaRPr lang="es-ES" sz="1800" b="1" kern="1200" dirty="0"/>
        </a:p>
      </dsp:txBody>
      <dsp:txXfrm>
        <a:off x="4680265" y="1375853"/>
        <a:ext cx="1397012" cy="5043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334432-FD01-4570-A3F6-D63206C57BA7}" type="datetimeFigureOut">
              <a:rPr lang="es-ES"/>
              <a:pPr>
                <a:defRPr/>
              </a:pPr>
              <a:t>03/07/2016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45CD12A-7F3F-48EA-8B7A-7E277877367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76802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s-ES" dirty="0" smtClean="0"/>
          </a:p>
        </p:txBody>
      </p:sp>
      <p:sp>
        <p:nvSpPr>
          <p:cNvPr id="163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92E6B2-A034-464C-B782-32CF98820008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888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33E16-7BFF-41EC-A855-6EC1CFF7BC89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79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33E16-7BFF-41EC-A855-6EC1CFF7BC89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79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33E16-7BFF-41EC-A855-6EC1CFF7BC89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79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33E16-7BFF-41EC-A855-6EC1CFF7BC89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79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33E16-7BFF-41EC-A855-6EC1CFF7BC89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79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33E16-7BFF-41EC-A855-6EC1CFF7BC89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79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33E16-7BFF-41EC-A855-6EC1CFF7BC89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79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33E16-7BFF-41EC-A855-6EC1CFF7BC89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79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33E16-7BFF-41EC-A855-6EC1CFF7BC89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79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33E16-7BFF-41EC-A855-6EC1CFF7BC89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79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33E16-7BFF-41EC-A855-6EC1CFF7BC89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7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"/>
            <a:ext cx="7772400" cy="1124744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22E39-877C-452B-B9F2-3556EDC9571E}" type="datetimeFigureOut">
              <a:rPr lang="es-ES"/>
              <a:pPr>
                <a:defRPr/>
              </a:pPr>
              <a:t>03/07/2016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23E11-27B5-4B51-A706-9AADDDD5696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BE926-E55C-4A65-A4B5-AE6C773CA325}" type="datetimeFigureOut">
              <a:rPr lang="es-ES"/>
              <a:pPr>
                <a:defRPr/>
              </a:pPr>
              <a:t>03/07/2016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9256B-AA1F-46A8-92AC-5E1E896FA70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BE5C6-60AA-44C4-A95E-FDA5F43716DC}" type="datetimeFigureOut">
              <a:rPr lang="es-ES"/>
              <a:pPr>
                <a:defRPr/>
              </a:pPr>
              <a:t>03/07/2016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BF72F-A228-43CB-90E7-D99F98C5F09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A5926-F032-4E53-A5B8-82485139803A}" type="datetimeFigureOut">
              <a:rPr lang="es-ES"/>
              <a:pPr>
                <a:defRPr/>
              </a:pPr>
              <a:t>03/07/2016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1CDCF-C411-4170-B8DB-2634F7B4356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58038-D539-4F08-BB7B-59F575179BC3}" type="datetimeFigureOut">
              <a:rPr lang="es-ES"/>
              <a:pPr>
                <a:defRPr/>
              </a:pPr>
              <a:t>03/07/2016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51ABE-73A1-4E1A-B119-F9C584C989C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0CB9D-311C-4751-A8F9-1E55C0D26A42}" type="datetimeFigureOut">
              <a:rPr lang="es-ES"/>
              <a:pPr>
                <a:defRPr/>
              </a:pPr>
              <a:t>03/07/2016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F90E5-A55E-48C0-B697-5AB6B10871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969B4-A863-4FB0-9D62-D3598B405C49}" type="datetimeFigureOut">
              <a:rPr lang="es-ES"/>
              <a:pPr>
                <a:defRPr/>
              </a:pPr>
              <a:t>03/07/2016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2C125-77B9-4C6A-AB4C-60C1D11F082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A9937-53DC-4EA3-8F6A-A7C724AF1919}" type="datetimeFigureOut">
              <a:rPr lang="es-ES"/>
              <a:pPr>
                <a:defRPr/>
              </a:pPr>
              <a:t>03/07/2016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28AA3-0504-4270-9AD1-1A255157F1A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99865-1C05-4187-9837-A843C36A2DAC}" type="datetimeFigureOut">
              <a:rPr lang="es-ES"/>
              <a:pPr>
                <a:defRPr/>
              </a:pPr>
              <a:t>03/07/2016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42D5E-E2B1-4FF2-947F-BEC99FC76D8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9F722-8581-478D-BB1B-10CA2AF4CB3F}" type="datetimeFigureOut">
              <a:rPr lang="es-ES"/>
              <a:pPr>
                <a:defRPr/>
              </a:pPr>
              <a:t>03/07/2016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7D1B1-61C1-4198-831A-C61F7579E74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3F108-1D88-485A-BEDD-227975847B1A}" type="datetimeFigureOut">
              <a:rPr lang="es-ES"/>
              <a:pPr>
                <a:defRPr/>
              </a:pPr>
              <a:t>03/07/2016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90981-E1B8-4D25-80B6-C07FD20932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974A03-6DED-492D-B863-390022301FAE}" type="datetimeFigureOut">
              <a:rPr lang="es-ES"/>
              <a:pPr>
                <a:defRPr/>
              </a:pPr>
              <a:t>03/07/2016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E8EEC4-A8E8-481D-A94C-ADC9D51846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1031" name="6 Imagen" descr="Logo_Editex_www_azul_Pantone300CMYK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79388" y="6378575"/>
            <a:ext cx="449262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3" Type="http://schemas.openxmlformats.org/officeDocument/2006/relationships/hyperlink" Target="INDICE_ECO%20EMPRESA.ppsx" TargetMode="External"/><Relationship Id="rId7" Type="http://schemas.openxmlformats.org/officeDocument/2006/relationships/slide" Target="slide5.xml"/><Relationship Id="rId12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3.xml"/><Relationship Id="rId15" Type="http://schemas.openxmlformats.org/officeDocument/2006/relationships/image" Target="../media/image2.png"/><Relationship Id="rId10" Type="http://schemas.openxmlformats.org/officeDocument/2006/relationships/slide" Target="slide8.xml"/><Relationship Id="rId4" Type="http://schemas.openxmlformats.org/officeDocument/2006/relationships/slide" Target="slide2.xml"/><Relationship Id="rId9" Type="http://schemas.openxmlformats.org/officeDocument/2006/relationships/slide" Target="slide7.xml"/><Relationship Id="rId14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18.png"/><Relationship Id="rId7" Type="http://schemas.openxmlformats.org/officeDocument/2006/relationships/diagramQuickStyle" Target="../diagrams/quickStyle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3.png"/><Relationship Id="rId9" Type="http://schemas.microsoft.com/office/2007/relationships/diagramDrawing" Target="../diagrams/drawin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0.jpe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3.png"/><Relationship Id="rId9" Type="http://schemas.microsoft.com/office/2007/relationships/diagramDrawing" Target="../diagrams/drawing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17.jpeg"/><Relationship Id="rId7" Type="http://schemas.openxmlformats.org/officeDocument/2006/relationships/diagramQuickStyle" Target="../diagrams/quickStyl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3.png"/><Relationship Id="rId9" Type="http://schemas.microsoft.com/office/2007/relationships/diagramDrawing" Target="../diagrams/drawin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>
          <a:xfrm>
            <a:off x="785786" y="0"/>
            <a:ext cx="8358214" cy="9810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 eaLnBrk="1" hangingPunct="1"/>
            <a:r>
              <a:rPr lang="en-US" sz="2400" dirty="0" smtClean="0"/>
              <a:t>La empresa y el empresario</a:t>
            </a:r>
            <a:endParaRPr lang="es-ES" sz="2400" dirty="0" smtClean="0"/>
          </a:p>
        </p:txBody>
      </p:sp>
      <p:sp>
        <p:nvSpPr>
          <p:cNvPr id="9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467600" y="6435725"/>
            <a:ext cx="1676400" cy="422275"/>
          </a:xfrm>
          <a:prstGeom prst="actionButtonBlank">
            <a:avLst/>
          </a:prstGeom>
          <a:solidFill>
            <a:schemeClr val="bg1">
              <a:lumMod val="85000"/>
              <a:alpha val="67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sz="1600" b="1" u="sng" dirty="0">
                <a:uFill>
                  <a:solidFill>
                    <a:schemeClr val="bg1">
                      <a:lumMod val="85000"/>
                    </a:schemeClr>
                  </a:solidFill>
                </a:uFill>
                <a:latin typeface="Arial" charset="0"/>
                <a:cs typeface="Arial" charset="0"/>
                <a:hlinkClick r:id="rId3" action="ppaction://hlinkpres?slideindex=1&amp;slidetitle="/>
              </a:rPr>
              <a:t>Índice del libro</a:t>
            </a:r>
            <a:endParaRPr lang="es-ES" sz="1600" b="1" u="sng" dirty="0">
              <a:uFill>
                <a:solidFill>
                  <a:schemeClr val="bg1">
                    <a:lumMod val="85000"/>
                  </a:schemeClr>
                </a:solidFill>
              </a:uFill>
              <a:latin typeface="Arial" charset="0"/>
              <a:cs typeface="Arial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14282" y="142852"/>
            <a:ext cx="3016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800" b="1" dirty="0" smtClean="0">
                <a:solidFill>
                  <a:srgbClr val="C00000"/>
                </a:solidFill>
                <a:latin typeface="Calibri" pitchFamily="34" charset="0"/>
              </a:rPr>
              <a:t>1</a:t>
            </a:r>
            <a:endParaRPr lang="es-ES" sz="4800" dirty="0">
              <a:solidFill>
                <a:srgbClr val="C0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419291" y="1124744"/>
            <a:ext cx="528641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52000"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600" b="1" dirty="0" smtClean="0">
                <a:latin typeface="+mn-lt"/>
                <a:cs typeface="+mn-cs"/>
                <a:hlinkClick r:id="rId4" action="ppaction://hlinksldjump"/>
              </a:rPr>
              <a:t>La actividad económica y empresarial</a:t>
            </a:r>
            <a:endParaRPr lang="es-ES" sz="1600" b="1" dirty="0" smtClean="0">
              <a:latin typeface="+mn-lt"/>
              <a:cs typeface="+mn-cs"/>
            </a:endParaRPr>
          </a:p>
          <a:p>
            <a:pPr marL="90900"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600" b="1" dirty="0" smtClean="0">
                <a:latin typeface="+mn-lt"/>
                <a:cs typeface="+mn-cs"/>
              </a:rPr>
              <a:t>2</a:t>
            </a:r>
            <a:r>
              <a:rPr lang="es-ES" sz="1600" b="1" dirty="0">
                <a:latin typeface="+mn-lt"/>
                <a:cs typeface="+mn-cs"/>
              </a:rPr>
              <a:t>. </a:t>
            </a:r>
            <a:r>
              <a:rPr lang="es-ES" sz="1600" b="1" dirty="0">
                <a:latin typeface="+mn-lt"/>
                <a:cs typeface="+mn-cs"/>
                <a:hlinkClick r:id="rId5" action="ppaction://hlinksldjump"/>
              </a:rPr>
              <a:t>La empresa: funciones </a:t>
            </a:r>
            <a:r>
              <a:rPr lang="es-ES" sz="1600" b="1" dirty="0" smtClean="0">
                <a:latin typeface="+mn-lt"/>
                <a:cs typeface="+mn-cs"/>
                <a:hlinkClick r:id="rId5" action="ppaction://hlinksldjump"/>
              </a:rPr>
              <a:t>y cadena </a:t>
            </a:r>
            <a:r>
              <a:rPr lang="es-ES" sz="1600" b="1" dirty="0">
                <a:latin typeface="+mn-lt"/>
                <a:cs typeface="+mn-cs"/>
                <a:hlinkClick r:id="rId5" action="ppaction://hlinksldjump"/>
              </a:rPr>
              <a:t>de valor</a:t>
            </a:r>
            <a:endParaRPr lang="es-ES" sz="1600" b="1" dirty="0">
              <a:latin typeface="+mn-lt"/>
              <a:cs typeface="+mn-cs"/>
            </a:endParaRPr>
          </a:p>
          <a:p>
            <a:pPr marL="90900"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600" b="1" dirty="0">
                <a:latin typeface="+mn-lt"/>
                <a:cs typeface="+mn-cs"/>
              </a:rPr>
              <a:t>3. </a:t>
            </a:r>
            <a:r>
              <a:rPr lang="es-ES" sz="1600" b="1" dirty="0">
                <a:latin typeface="+mn-lt"/>
                <a:cs typeface="+mn-cs"/>
                <a:hlinkClick r:id="rId6" action="ppaction://hlinksldjump"/>
              </a:rPr>
              <a:t>Áreas funcionales</a:t>
            </a:r>
            <a:endParaRPr lang="es-ES" sz="1600" b="1" dirty="0">
              <a:latin typeface="+mn-lt"/>
              <a:cs typeface="+mn-cs"/>
            </a:endParaRPr>
          </a:p>
          <a:p>
            <a:pPr marL="90900"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600" b="1" dirty="0">
                <a:latin typeface="+mn-lt"/>
                <a:cs typeface="+mn-cs"/>
              </a:rPr>
              <a:t>4. </a:t>
            </a:r>
            <a:r>
              <a:rPr lang="es-ES" sz="1600" b="1" dirty="0">
                <a:latin typeface="+mn-lt"/>
                <a:cs typeface="+mn-cs"/>
                <a:hlinkClick r:id="rId7" action="ppaction://hlinksldjump"/>
              </a:rPr>
              <a:t>Objetivos de la empresa</a:t>
            </a:r>
            <a:endParaRPr lang="es-ES" sz="1600" b="1" dirty="0">
              <a:latin typeface="+mn-lt"/>
              <a:cs typeface="+mn-cs"/>
            </a:endParaRPr>
          </a:p>
          <a:p>
            <a:pPr marL="90900"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600" b="1" dirty="0">
                <a:latin typeface="+mn-lt"/>
                <a:cs typeface="+mn-cs"/>
              </a:rPr>
              <a:t>5. </a:t>
            </a:r>
            <a:r>
              <a:rPr lang="es-ES" sz="1600" b="1" dirty="0">
                <a:latin typeface="+mn-lt"/>
                <a:cs typeface="+mn-cs"/>
                <a:hlinkClick r:id="rId8" action="ppaction://hlinksldjump"/>
              </a:rPr>
              <a:t>Componentes de la empresa</a:t>
            </a:r>
            <a:endParaRPr lang="es-ES" sz="1600" b="1" dirty="0">
              <a:latin typeface="+mn-lt"/>
              <a:cs typeface="+mn-cs"/>
            </a:endParaRPr>
          </a:p>
          <a:p>
            <a:pPr marL="90900"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600" b="1" dirty="0">
                <a:latin typeface="+mn-lt"/>
                <a:cs typeface="+mn-cs"/>
              </a:rPr>
              <a:t>6. </a:t>
            </a:r>
            <a:r>
              <a:rPr lang="es-ES" sz="1600" b="1" dirty="0">
                <a:latin typeface="+mn-lt"/>
                <a:cs typeface="+mn-cs"/>
                <a:hlinkClick r:id="rId9" action="ppaction://hlinksldjump"/>
              </a:rPr>
              <a:t>Análisis del </a:t>
            </a:r>
            <a:r>
              <a:rPr lang="es-ES" sz="1600" b="1" dirty="0" smtClean="0">
                <a:latin typeface="+mn-lt"/>
                <a:cs typeface="+mn-cs"/>
                <a:hlinkClick r:id="rId9" action="ppaction://hlinksldjump"/>
              </a:rPr>
              <a:t>entorno específico</a:t>
            </a:r>
            <a:r>
              <a:rPr lang="es-ES" sz="1600" b="1" dirty="0">
                <a:latin typeface="+mn-lt"/>
                <a:cs typeface="+mn-cs"/>
                <a:hlinkClick r:id="rId9" action="ppaction://hlinksldjump"/>
              </a:rPr>
              <a:t>: Porter</a:t>
            </a:r>
            <a:endParaRPr lang="es-ES" sz="1600" b="1" dirty="0">
              <a:latin typeface="+mn-lt"/>
              <a:cs typeface="+mn-cs"/>
            </a:endParaRPr>
          </a:p>
          <a:p>
            <a:pPr marL="90900"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600" b="1" dirty="0">
                <a:latin typeface="+mn-lt"/>
                <a:cs typeface="+mn-cs"/>
              </a:rPr>
              <a:t>7. </a:t>
            </a:r>
            <a:r>
              <a:rPr lang="es-ES" sz="1600" b="1" dirty="0">
                <a:latin typeface="+mn-lt"/>
                <a:cs typeface="+mn-cs"/>
                <a:hlinkClick r:id="rId10" action="ppaction://hlinksldjump"/>
              </a:rPr>
              <a:t>Otras técnicas de </a:t>
            </a:r>
            <a:r>
              <a:rPr lang="es-ES" sz="1600" b="1" dirty="0" smtClean="0">
                <a:latin typeface="+mn-lt"/>
                <a:cs typeface="+mn-cs"/>
                <a:hlinkClick r:id="rId10" action="ppaction://hlinksldjump"/>
              </a:rPr>
              <a:t>análisis: DAFO</a:t>
            </a:r>
            <a:endParaRPr lang="es-ES" sz="1600" b="1" dirty="0">
              <a:latin typeface="+mn-lt"/>
              <a:cs typeface="+mn-cs"/>
            </a:endParaRPr>
          </a:p>
          <a:p>
            <a:pPr marL="90900"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600" b="1" dirty="0">
                <a:latin typeface="+mn-lt"/>
                <a:cs typeface="+mn-cs"/>
              </a:rPr>
              <a:t>8. </a:t>
            </a:r>
            <a:r>
              <a:rPr lang="es-ES" sz="1600" b="1" dirty="0">
                <a:latin typeface="+mn-lt"/>
                <a:cs typeface="+mn-cs"/>
                <a:hlinkClick r:id="rId11" action="ppaction://hlinksldjump"/>
              </a:rPr>
              <a:t>Estrategias empresariales</a:t>
            </a:r>
            <a:endParaRPr lang="es-ES" sz="1600" b="1" dirty="0">
              <a:latin typeface="+mn-lt"/>
              <a:cs typeface="+mn-cs"/>
            </a:endParaRPr>
          </a:p>
          <a:p>
            <a:pPr marL="90900"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600" b="1" dirty="0">
                <a:latin typeface="+mn-lt"/>
                <a:cs typeface="+mn-cs"/>
              </a:rPr>
              <a:t>9. </a:t>
            </a:r>
            <a:r>
              <a:rPr lang="es-ES" sz="1600" b="1" dirty="0">
                <a:latin typeface="+mn-lt"/>
                <a:cs typeface="+mn-cs"/>
                <a:hlinkClick r:id="rId12" action="ppaction://hlinksldjump"/>
              </a:rPr>
              <a:t>Teorías sobre la empresa</a:t>
            </a:r>
            <a:endParaRPr lang="es-ES" sz="1600" b="1" dirty="0">
              <a:latin typeface="+mn-lt"/>
              <a:cs typeface="+mn-cs"/>
            </a:endParaRPr>
          </a:p>
          <a:p>
            <a:pPr marL="90900"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600" b="1" dirty="0">
                <a:latin typeface="+mn-lt"/>
                <a:cs typeface="+mn-cs"/>
              </a:rPr>
              <a:t>10. </a:t>
            </a:r>
            <a:r>
              <a:rPr lang="es-ES" sz="1600" b="1" dirty="0">
                <a:latin typeface="+mn-lt"/>
                <a:cs typeface="+mn-cs"/>
                <a:hlinkClick r:id="rId13" action="ppaction://hlinksldjump"/>
              </a:rPr>
              <a:t>Tipos de </a:t>
            </a:r>
            <a:r>
              <a:rPr lang="es-ES" sz="1600" b="1" dirty="0" smtClean="0">
                <a:latin typeface="+mn-lt"/>
                <a:cs typeface="+mn-cs"/>
                <a:hlinkClick r:id="rId13" action="ppaction://hlinksldjump"/>
              </a:rPr>
              <a:t>mercado</a:t>
            </a:r>
            <a:endParaRPr lang="es-ES" sz="1600" b="1" dirty="0" smtClean="0">
              <a:latin typeface="+mn-lt"/>
              <a:cs typeface="+mn-cs"/>
            </a:endParaRPr>
          </a:p>
          <a:p>
            <a:pPr marL="90900"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600" b="1" dirty="0" smtClean="0">
                <a:latin typeface="+mn-lt"/>
                <a:cs typeface="+mn-cs"/>
                <a:hlinkClick r:id="rId14" action="ppaction://hlinksldjump"/>
              </a:rPr>
              <a:t>En resumen</a:t>
            </a:r>
            <a:endParaRPr lang="es-ES" sz="1600" b="1" dirty="0" smtClean="0">
              <a:latin typeface="+mn-lt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18681"/>
            <a:ext cx="2428232" cy="500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CuadroTexto"/>
          <p:cNvSpPr txBox="1">
            <a:spLocks noChangeArrowheads="1"/>
          </p:cNvSpPr>
          <p:nvPr/>
        </p:nvSpPr>
        <p:spPr bwMode="auto">
          <a:xfrm>
            <a:off x="0" y="0"/>
            <a:ext cx="827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 b="1" dirty="0" smtClean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s-ES" sz="54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endParaRPr lang="es-ES" sz="5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088" y="981075"/>
            <a:ext cx="7777162" cy="540067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440" name="1 Título"/>
          <p:cNvSpPr>
            <a:spLocks/>
          </p:cNvSpPr>
          <p:nvPr/>
        </p:nvSpPr>
        <p:spPr bwMode="auto">
          <a:xfrm>
            <a:off x="827088" y="0"/>
            <a:ext cx="8316912" cy="9810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62000" indent="-762000">
              <a:defRPr/>
            </a:pPr>
            <a:r>
              <a:rPr lang="es-ES" sz="2400" b="1" dirty="0">
                <a:latin typeface="+mj-lt"/>
                <a:cs typeface="Arial" charset="0"/>
              </a:rPr>
              <a:t>La empresa y el </a:t>
            </a:r>
            <a:r>
              <a:rPr lang="es-ES" sz="2400" b="1" dirty="0" smtClean="0">
                <a:latin typeface="+mj-lt"/>
                <a:cs typeface="Arial" charset="0"/>
              </a:rPr>
              <a:t>empresario</a:t>
            </a:r>
          </a:p>
          <a:p>
            <a:pPr marL="762000" indent="-762000">
              <a:defRPr/>
            </a:pPr>
            <a:r>
              <a:rPr lang="es-ES" sz="2000" b="1" dirty="0" smtClean="0">
                <a:latin typeface="+mj-lt"/>
                <a:cs typeface="Arial" charset="0"/>
              </a:rPr>
              <a:t>9. Teorías sobre la empresa</a:t>
            </a:r>
            <a:endParaRPr lang="es-ES" sz="2000" b="1" dirty="0">
              <a:latin typeface="+mj-lt"/>
              <a:cs typeface="Arial" charset="0"/>
            </a:endParaRPr>
          </a:p>
        </p:txBody>
      </p:sp>
      <p:sp>
        <p:nvSpPr>
          <p:cNvPr id="13" name="12 Botón de acción: Inicio">
            <a:hlinkClick r:id="" action="ppaction://hlinkshowjump?jump=firstslide" highlightClick="1"/>
          </p:cNvPr>
          <p:cNvSpPr/>
          <p:nvPr/>
        </p:nvSpPr>
        <p:spPr>
          <a:xfrm>
            <a:off x="8215338" y="6425952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1075"/>
            <a:ext cx="822834" cy="1697593"/>
          </a:xfrm>
          <a:prstGeom prst="rect">
            <a:avLst/>
          </a:prstGeom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581460812"/>
              </p:ext>
            </p:extLst>
          </p:nvPr>
        </p:nvGraphicFramePr>
        <p:xfrm>
          <a:off x="1763688" y="1844402"/>
          <a:ext cx="5977160" cy="4104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1 Título"/>
          <p:cNvSpPr txBox="1">
            <a:spLocks/>
          </p:cNvSpPr>
          <p:nvPr/>
        </p:nvSpPr>
        <p:spPr bwMode="auto">
          <a:xfrm>
            <a:off x="1043607" y="980728"/>
            <a:ext cx="688560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s-ES" sz="1800" dirty="0" smtClean="0">
                <a:solidFill>
                  <a:srgbClr val="C00000"/>
                </a:solidFill>
              </a:rPr>
              <a:t>Existen dos teorías sobre las empresas que destacan sobre el resto…</a:t>
            </a:r>
            <a:endParaRPr lang="es-ES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87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66" y="2937567"/>
            <a:ext cx="7933498" cy="34441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5 CuadroTexto"/>
          <p:cNvSpPr txBox="1">
            <a:spLocks noChangeArrowheads="1"/>
          </p:cNvSpPr>
          <p:nvPr/>
        </p:nvSpPr>
        <p:spPr bwMode="auto">
          <a:xfrm>
            <a:off x="0" y="0"/>
            <a:ext cx="827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 b="1" dirty="0" smtClean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s-ES" sz="54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endParaRPr lang="es-ES" sz="5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088" y="981075"/>
            <a:ext cx="7777162" cy="540067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440" name="1 Título"/>
          <p:cNvSpPr>
            <a:spLocks/>
          </p:cNvSpPr>
          <p:nvPr/>
        </p:nvSpPr>
        <p:spPr bwMode="auto">
          <a:xfrm>
            <a:off x="827088" y="0"/>
            <a:ext cx="8316912" cy="9810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62000" indent="-762000">
              <a:defRPr/>
            </a:pPr>
            <a:r>
              <a:rPr lang="es-ES" sz="2400" b="1" dirty="0">
                <a:latin typeface="+mj-lt"/>
                <a:cs typeface="Arial" charset="0"/>
              </a:rPr>
              <a:t>La empresa y el </a:t>
            </a:r>
            <a:r>
              <a:rPr lang="es-ES" sz="2400" b="1" dirty="0" smtClean="0">
                <a:latin typeface="+mj-lt"/>
                <a:cs typeface="Arial" charset="0"/>
              </a:rPr>
              <a:t>empresario</a:t>
            </a:r>
          </a:p>
          <a:p>
            <a:pPr marL="762000" indent="-762000">
              <a:defRPr/>
            </a:pPr>
            <a:r>
              <a:rPr lang="es-ES" sz="2000" b="1" dirty="0" smtClean="0">
                <a:latin typeface="+mj-lt"/>
                <a:cs typeface="Arial" charset="0"/>
              </a:rPr>
              <a:t>10. Tipos de mercado</a:t>
            </a:r>
            <a:endParaRPr lang="es-ES" sz="2000" b="1" dirty="0">
              <a:latin typeface="+mj-lt"/>
              <a:cs typeface="Arial" charset="0"/>
            </a:endParaRPr>
          </a:p>
        </p:txBody>
      </p:sp>
      <p:sp>
        <p:nvSpPr>
          <p:cNvPr id="13" name="12 Botón de acción: Inicio">
            <a:hlinkClick r:id="" action="ppaction://hlinkshowjump?jump=firstslide" highlightClick="1"/>
          </p:cNvPr>
          <p:cNvSpPr/>
          <p:nvPr/>
        </p:nvSpPr>
        <p:spPr>
          <a:xfrm>
            <a:off x="8215338" y="6425952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Llamada rectangular redondeada"/>
          <p:cNvSpPr/>
          <p:nvPr/>
        </p:nvSpPr>
        <p:spPr>
          <a:xfrm>
            <a:off x="1475656" y="1484784"/>
            <a:ext cx="6237537" cy="1368152"/>
          </a:xfrm>
          <a:prstGeom prst="wedgeRoundRectCallout">
            <a:avLst/>
          </a:prstGeom>
        </p:spPr>
        <p:txBody>
          <a:bodyPr rtlCol="0" anchor="ctr">
            <a:spAutoFit/>
          </a:bodyPr>
          <a:lstStyle/>
          <a:p>
            <a:pPr algn="ctr"/>
            <a:endParaRPr lang="es-ES" b="1" dirty="0"/>
          </a:p>
        </p:txBody>
      </p:sp>
      <p:sp>
        <p:nvSpPr>
          <p:cNvPr id="19" name="18 Llamada rectangular redondeada"/>
          <p:cNvSpPr/>
          <p:nvPr/>
        </p:nvSpPr>
        <p:spPr>
          <a:xfrm>
            <a:off x="1115616" y="1412776"/>
            <a:ext cx="6813601" cy="1296144"/>
          </a:xfrm>
          <a:prstGeom prst="wedgeRoundRectCallout">
            <a:avLst/>
          </a:prstGeom>
        </p:spPr>
        <p:txBody>
          <a:bodyPr rtlCol="0" anchor="ctr">
            <a:spAutoFit/>
          </a:bodyPr>
          <a:lstStyle/>
          <a:p>
            <a:pPr algn="ctr"/>
            <a:endParaRPr lang="es-ES" b="1" dirty="0"/>
          </a:p>
        </p:txBody>
      </p:sp>
      <p:sp>
        <p:nvSpPr>
          <p:cNvPr id="20" name="19 Llamada rectangular redondeada"/>
          <p:cNvSpPr/>
          <p:nvPr/>
        </p:nvSpPr>
        <p:spPr>
          <a:xfrm>
            <a:off x="1187624" y="1412776"/>
            <a:ext cx="6741593" cy="1584176"/>
          </a:xfrm>
          <a:prstGeom prst="wedgeRoundRectCallout">
            <a:avLst/>
          </a:prstGeom>
        </p:spPr>
        <p:txBody>
          <a:bodyPr rtlCol="0" anchor="ctr">
            <a:spAutoFit/>
          </a:bodyPr>
          <a:lstStyle/>
          <a:p>
            <a:pPr algn="ctr"/>
            <a:endParaRPr lang="es-ES" b="1" dirty="0"/>
          </a:p>
        </p:txBody>
      </p:sp>
      <p:sp>
        <p:nvSpPr>
          <p:cNvPr id="21" name="20 Llamada rectangular redondeada"/>
          <p:cNvSpPr/>
          <p:nvPr/>
        </p:nvSpPr>
        <p:spPr>
          <a:xfrm>
            <a:off x="1691680" y="3284984"/>
            <a:ext cx="6237537" cy="1152128"/>
          </a:xfrm>
          <a:prstGeom prst="wedgeRoundRectCallout">
            <a:avLst/>
          </a:prstGeom>
        </p:spPr>
        <p:txBody>
          <a:bodyPr rtlCol="0" anchor="ctr">
            <a:spAutoFit/>
          </a:bodyPr>
          <a:lstStyle/>
          <a:p>
            <a:pPr algn="ctr"/>
            <a:endParaRPr lang="es-ES" b="1" dirty="0"/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1075"/>
            <a:ext cx="822834" cy="1697593"/>
          </a:xfrm>
          <a:prstGeom prst="rect">
            <a:avLst/>
          </a:prstGeom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732440876"/>
              </p:ext>
            </p:extLst>
          </p:nvPr>
        </p:nvGraphicFramePr>
        <p:xfrm>
          <a:off x="1115616" y="1196751"/>
          <a:ext cx="7279742" cy="1584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0220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CuadroTexto"/>
          <p:cNvSpPr txBox="1">
            <a:spLocks noChangeArrowheads="1"/>
          </p:cNvSpPr>
          <p:nvPr/>
        </p:nvSpPr>
        <p:spPr bwMode="auto">
          <a:xfrm>
            <a:off x="0" y="0"/>
            <a:ext cx="827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 b="1" dirty="0" smtClean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s-ES" sz="54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endParaRPr lang="es-ES" sz="5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088" y="981075"/>
            <a:ext cx="7777162" cy="540067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440" name="1 Título"/>
          <p:cNvSpPr>
            <a:spLocks/>
          </p:cNvSpPr>
          <p:nvPr/>
        </p:nvSpPr>
        <p:spPr bwMode="auto">
          <a:xfrm>
            <a:off x="827088" y="0"/>
            <a:ext cx="8316912" cy="9810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62000" indent="-762000">
              <a:defRPr/>
            </a:pPr>
            <a:r>
              <a:rPr lang="es-ES" sz="2400" b="1" dirty="0">
                <a:latin typeface="+mj-lt"/>
                <a:cs typeface="Arial" charset="0"/>
              </a:rPr>
              <a:t>La empresa y el </a:t>
            </a:r>
            <a:r>
              <a:rPr lang="es-ES" sz="2400" b="1" dirty="0" smtClean="0">
                <a:latin typeface="+mj-lt"/>
                <a:cs typeface="Arial" charset="0"/>
              </a:rPr>
              <a:t>empresario</a:t>
            </a:r>
          </a:p>
          <a:p>
            <a:pPr marL="762000" indent="-762000">
              <a:defRPr/>
            </a:pPr>
            <a:r>
              <a:rPr lang="es-ES" sz="2000" b="1" dirty="0" smtClean="0">
                <a:latin typeface="+mj-lt"/>
                <a:cs typeface="Arial" charset="0"/>
              </a:rPr>
              <a:t>En resumen</a:t>
            </a:r>
            <a:endParaRPr lang="es-ES" sz="2000" b="1" dirty="0">
              <a:latin typeface="+mj-lt"/>
              <a:cs typeface="Arial" charset="0"/>
            </a:endParaRPr>
          </a:p>
        </p:txBody>
      </p:sp>
      <p:sp>
        <p:nvSpPr>
          <p:cNvPr id="13" name="12 Botón de acción: Inicio">
            <a:hlinkClick r:id="" action="ppaction://hlinkshowjump?jump=firstslide" highlightClick="1"/>
          </p:cNvPr>
          <p:cNvSpPr/>
          <p:nvPr/>
        </p:nvSpPr>
        <p:spPr>
          <a:xfrm>
            <a:off x="8215338" y="6425952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1075"/>
            <a:ext cx="822834" cy="169759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80728"/>
            <a:ext cx="4470400" cy="535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99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CuadroTexto"/>
          <p:cNvSpPr txBox="1">
            <a:spLocks noChangeArrowheads="1"/>
          </p:cNvSpPr>
          <p:nvPr/>
        </p:nvSpPr>
        <p:spPr bwMode="auto">
          <a:xfrm>
            <a:off x="0" y="0"/>
            <a:ext cx="827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 b="1" dirty="0" smtClean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s-ES" sz="54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endParaRPr lang="es-ES" sz="5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088" y="981075"/>
            <a:ext cx="7777162" cy="540067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440" name="1 Título"/>
          <p:cNvSpPr>
            <a:spLocks/>
          </p:cNvSpPr>
          <p:nvPr/>
        </p:nvSpPr>
        <p:spPr bwMode="auto">
          <a:xfrm>
            <a:off x="827088" y="0"/>
            <a:ext cx="8316912" cy="9810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62000" indent="-762000">
              <a:defRPr/>
            </a:pPr>
            <a:r>
              <a:rPr lang="en-US" sz="2400" b="1" dirty="0">
                <a:latin typeface="+mj-lt"/>
                <a:cs typeface="Arial" charset="0"/>
              </a:rPr>
              <a:t>La </a:t>
            </a:r>
            <a:r>
              <a:rPr lang="en-US" sz="2400" b="1" dirty="0" smtClean="0">
                <a:latin typeface="+mj-lt"/>
                <a:cs typeface="Arial" charset="0"/>
              </a:rPr>
              <a:t>empresa y el empresario</a:t>
            </a:r>
          </a:p>
          <a:p>
            <a:pPr marL="762000" indent="-762000">
              <a:defRPr/>
            </a:pPr>
            <a:r>
              <a:rPr lang="es-ES" sz="2000" b="1" dirty="0">
                <a:latin typeface="+mj-lt"/>
                <a:cs typeface="Arial" charset="0"/>
              </a:rPr>
              <a:t>1. La actividad económica y </a:t>
            </a:r>
            <a:r>
              <a:rPr lang="es-ES" sz="2000" b="1" dirty="0" smtClean="0">
                <a:latin typeface="+mj-lt"/>
                <a:cs typeface="Arial" charset="0"/>
              </a:rPr>
              <a:t>empresarial</a:t>
            </a:r>
            <a:endParaRPr lang="es-ES" sz="2000" b="1" dirty="0">
              <a:latin typeface="+mj-lt"/>
              <a:cs typeface="Arial" charset="0"/>
            </a:endParaRPr>
          </a:p>
        </p:txBody>
      </p:sp>
      <p:sp>
        <p:nvSpPr>
          <p:cNvPr id="13" name="12 Botón de acción: Inicio">
            <a:hlinkClick r:id="" action="ppaction://hlinkshowjump?jump=firstslide" highlightClick="1"/>
          </p:cNvPr>
          <p:cNvSpPr/>
          <p:nvPr/>
        </p:nvSpPr>
        <p:spPr>
          <a:xfrm>
            <a:off x="8215338" y="6425952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1075"/>
            <a:ext cx="822834" cy="1697593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971600" y="1124744"/>
            <a:ext cx="3168352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>
                <a:latin typeface="+mj-lt"/>
              </a:rPr>
              <a:t>Existen tres agentes económicos…</a:t>
            </a:r>
            <a:endParaRPr lang="es-ES" sz="1600" b="1" dirty="0">
              <a:latin typeface="+mj-lt"/>
            </a:endParaRPr>
          </a:p>
        </p:txBody>
      </p:sp>
      <p:grpSp>
        <p:nvGrpSpPr>
          <p:cNvPr id="17" name="16 Grupo"/>
          <p:cNvGrpSpPr/>
          <p:nvPr/>
        </p:nvGrpSpPr>
        <p:grpSpPr>
          <a:xfrm>
            <a:off x="755576" y="1556792"/>
            <a:ext cx="7819802" cy="2376264"/>
            <a:chOff x="755576" y="1484784"/>
            <a:chExt cx="7819802" cy="2376264"/>
          </a:xfrm>
        </p:grpSpPr>
        <p:graphicFrame>
          <p:nvGraphicFramePr>
            <p:cNvPr id="6" name="5 Diagrama"/>
            <p:cNvGraphicFramePr/>
            <p:nvPr>
              <p:extLst>
                <p:ext uri="{D42A27DB-BD31-4B8C-83A1-F6EECF244321}">
                  <p14:modId xmlns:p14="http://schemas.microsoft.com/office/powerpoint/2010/main" val="2294222009"/>
                </p:ext>
              </p:extLst>
            </p:nvPr>
          </p:nvGraphicFramePr>
          <p:xfrm>
            <a:off x="755576" y="1484784"/>
            <a:ext cx="3312368" cy="237626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1" name="10 Llamada de flecha a la derecha"/>
            <p:cNvSpPr/>
            <p:nvPr/>
          </p:nvSpPr>
          <p:spPr>
            <a:xfrm>
              <a:off x="3995936" y="1685126"/>
              <a:ext cx="1944216" cy="1815882"/>
            </a:xfrm>
            <a:prstGeom prst="rightArrowCallout">
              <a:avLst/>
            </a:prstGeom>
            <a:solidFill>
              <a:schemeClr val="bg1">
                <a:lumMod val="85000"/>
              </a:schemeClr>
            </a:solidFill>
            <a:ln w="12700" cap="rnd" cmpd="dbl">
              <a:solidFill>
                <a:schemeClr val="bg1">
                  <a:lumMod val="50000"/>
                </a:schemeClr>
              </a:solidFill>
            </a:ln>
          </p:spPr>
          <p:txBody>
            <a:bodyPr rtlCol="0" anchor="ctr">
              <a:spAutoFit/>
            </a:bodyPr>
            <a:lstStyle/>
            <a:p>
              <a:r>
                <a:rPr lang="es-ES" sz="1600" b="1" dirty="0" smtClean="0">
                  <a:latin typeface="+mj-lt"/>
                </a:rPr>
                <a:t>Que se relacionan a través del flujo circular de la renta (2 tipos de mercados)</a:t>
              </a:r>
              <a:endParaRPr lang="es-ES" sz="1600" b="1" dirty="0">
                <a:latin typeface="+mj-lt"/>
              </a:endParaRPr>
            </a:p>
          </p:txBody>
        </p:sp>
        <p:graphicFrame>
          <p:nvGraphicFramePr>
            <p:cNvPr id="12" name="11 Diagrama"/>
            <p:cNvGraphicFramePr/>
            <p:nvPr>
              <p:extLst>
                <p:ext uri="{D42A27DB-BD31-4B8C-83A1-F6EECF244321}">
                  <p14:modId xmlns:p14="http://schemas.microsoft.com/office/powerpoint/2010/main" val="1969120965"/>
                </p:ext>
              </p:extLst>
            </p:nvPr>
          </p:nvGraphicFramePr>
          <p:xfrm>
            <a:off x="5868144" y="1638285"/>
            <a:ext cx="2707234" cy="222276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</p:grpSp>
      <p:sp>
        <p:nvSpPr>
          <p:cNvPr id="20" name="19 CuadroTexto"/>
          <p:cNvSpPr txBox="1"/>
          <p:nvPr/>
        </p:nvSpPr>
        <p:spPr>
          <a:xfrm>
            <a:off x="970983" y="4005064"/>
            <a:ext cx="3528392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>
                <a:latin typeface="+mj-lt"/>
              </a:rPr>
              <a:t>Para producir, las empresas necesitan…</a:t>
            </a:r>
            <a:endParaRPr lang="es-ES" sz="1600" b="1" dirty="0">
              <a:latin typeface="+mj-lt"/>
            </a:endParaRPr>
          </a:p>
        </p:txBody>
      </p:sp>
      <p:graphicFrame>
        <p:nvGraphicFramePr>
          <p:cNvPr id="18" name="17 Diagrama"/>
          <p:cNvGraphicFramePr/>
          <p:nvPr>
            <p:extLst>
              <p:ext uri="{D42A27DB-BD31-4B8C-83A1-F6EECF244321}">
                <p14:modId xmlns:p14="http://schemas.microsoft.com/office/powerpoint/2010/main" val="3412101707"/>
              </p:ext>
            </p:extLst>
          </p:nvPr>
        </p:nvGraphicFramePr>
        <p:xfrm>
          <a:off x="1725205" y="4365104"/>
          <a:ext cx="609600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155636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CuadroTexto"/>
          <p:cNvSpPr txBox="1">
            <a:spLocks noChangeArrowheads="1"/>
          </p:cNvSpPr>
          <p:nvPr/>
        </p:nvSpPr>
        <p:spPr bwMode="auto">
          <a:xfrm>
            <a:off x="0" y="0"/>
            <a:ext cx="827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 b="1" dirty="0" smtClean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s-ES" sz="54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endParaRPr lang="es-ES" sz="5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088" y="981075"/>
            <a:ext cx="7777162" cy="540067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440" name="1 Título"/>
          <p:cNvSpPr>
            <a:spLocks/>
          </p:cNvSpPr>
          <p:nvPr/>
        </p:nvSpPr>
        <p:spPr bwMode="auto">
          <a:xfrm>
            <a:off x="827088" y="0"/>
            <a:ext cx="8316912" cy="9810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62000" indent="-762000">
              <a:defRPr/>
            </a:pPr>
            <a:r>
              <a:rPr lang="es-ES" sz="2400" b="1" dirty="0">
                <a:latin typeface="+mj-lt"/>
                <a:cs typeface="Arial" charset="0"/>
              </a:rPr>
              <a:t>La empresa y el </a:t>
            </a:r>
            <a:r>
              <a:rPr lang="es-ES" sz="2400" b="1" dirty="0" smtClean="0">
                <a:latin typeface="+mj-lt"/>
                <a:cs typeface="Arial" charset="0"/>
              </a:rPr>
              <a:t>empresario</a:t>
            </a:r>
          </a:p>
          <a:p>
            <a:pPr marL="762000" indent="-762000">
              <a:defRPr/>
            </a:pPr>
            <a:r>
              <a:rPr lang="es-ES" sz="2000" b="1" dirty="0" smtClean="0">
                <a:latin typeface="+mj-lt"/>
                <a:cs typeface="Arial" charset="0"/>
              </a:rPr>
              <a:t>2. La empresa: funciones y cadena de valor</a:t>
            </a:r>
            <a:endParaRPr lang="es-ES" sz="2000" b="1" dirty="0">
              <a:latin typeface="+mj-lt"/>
              <a:cs typeface="Arial" charset="0"/>
            </a:endParaRPr>
          </a:p>
        </p:txBody>
      </p:sp>
      <p:sp>
        <p:nvSpPr>
          <p:cNvPr id="13" name="12 Botón de acción: Inicio">
            <a:hlinkClick r:id="" action="ppaction://hlinkshowjump?jump=firstslide" highlightClick="1"/>
          </p:cNvPr>
          <p:cNvSpPr/>
          <p:nvPr/>
        </p:nvSpPr>
        <p:spPr>
          <a:xfrm>
            <a:off x="8215338" y="6425952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1171963" y="1566083"/>
            <a:ext cx="2113402" cy="830997"/>
          </a:xfrm>
          <a:prstGeom prst="rect">
            <a:avLst/>
          </a:prstGeom>
          <a:noFill/>
          <a:ln w="19050" cap="rnd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1600" dirty="0" smtClean="0">
                <a:latin typeface="+mj-lt"/>
              </a:rPr>
              <a:t>Las principales </a:t>
            </a:r>
            <a:r>
              <a:rPr lang="es-ES" sz="1600" b="1" dirty="0" smtClean="0">
                <a:latin typeface="+mj-lt"/>
              </a:rPr>
              <a:t>funciones</a:t>
            </a:r>
            <a:r>
              <a:rPr lang="es-ES" sz="1600" dirty="0" smtClean="0">
                <a:latin typeface="+mj-lt"/>
              </a:rPr>
              <a:t> que llevan a cabo las </a:t>
            </a:r>
            <a:r>
              <a:rPr lang="es-ES" sz="1600" b="1" dirty="0" smtClean="0">
                <a:latin typeface="+mj-lt"/>
              </a:rPr>
              <a:t>empresas</a:t>
            </a:r>
            <a:r>
              <a:rPr lang="es-ES" sz="1600" dirty="0" smtClean="0">
                <a:latin typeface="+mj-lt"/>
              </a:rPr>
              <a:t> son:</a:t>
            </a:r>
            <a:endParaRPr lang="es-ES" sz="1600" dirty="0">
              <a:latin typeface="+mj-lt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171963" y="3573016"/>
            <a:ext cx="7222070" cy="584775"/>
          </a:xfrm>
          <a:prstGeom prst="rect">
            <a:avLst/>
          </a:prstGeom>
          <a:noFill/>
          <a:ln w="19050" cap="rnd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>
              <a:tabLst>
                <a:tab pos="6902450" algn="l"/>
              </a:tabLst>
            </a:pPr>
            <a:r>
              <a:rPr lang="es-ES" sz="1600" dirty="0" smtClean="0">
                <a:latin typeface="+mj-lt"/>
              </a:rPr>
              <a:t>Es el </a:t>
            </a:r>
            <a:r>
              <a:rPr lang="es-ES" sz="1600" dirty="0">
                <a:latin typeface="+mj-lt"/>
              </a:rPr>
              <a:t>conjunto de </a:t>
            </a:r>
            <a:r>
              <a:rPr lang="es-ES" sz="1600" b="1" dirty="0">
                <a:latin typeface="+mj-lt"/>
              </a:rPr>
              <a:t>tareas</a:t>
            </a:r>
            <a:r>
              <a:rPr lang="es-ES" sz="1600" dirty="0">
                <a:latin typeface="+mj-lt"/>
              </a:rPr>
              <a:t> </a:t>
            </a:r>
            <a:r>
              <a:rPr lang="es-ES" sz="1600" dirty="0" smtClean="0">
                <a:latin typeface="+mj-lt"/>
              </a:rPr>
              <a:t>que </a:t>
            </a:r>
            <a:r>
              <a:rPr lang="es-ES" sz="1600" dirty="0">
                <a:latin typeface="+mj-lt"/>
              </a:rPr>
              <a:t>lleva a cabo esta, desde que accede a las </a:t>
            </a:r>
            <a:r>
              <a:rPr lang="es-ES" sz="1600" dirty="0" smtClean="0">
                <a:latin typeface="+mj-lt"/>
              </a:rPr>
              <a:t>materias primas </a:t>
            </a:r>
            <a:r>
              <a:rPr lang="es-ES" sz="1600" dirty="0">
                <a:latin typeface="+mj-lt"/>
              </a:rPr>
              <a:t>hasta que presta el servicio posventa.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604302" y="1196752"/>
            <a:ext cx="3611035" cy="1569660"/>
          </a:xfrm>
          <a:prstGeom prst="rect">
            <a:avLst/>
          </a:prstGeom>
          <a:noFill/>
          <a:ln w="25400" cap="rnd">
            <a:solidFill>
              <a:schemeClr val="bg1">
                <a:lumMod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s-ES" sz="1600" dirty="0">
                <a:latin typeface="+mj-lt"/>
              </a:rPr>
              <a:t>Generar </a:t>
            </a:r>
            <a:r>
              <a:rPr lang="es-ES" sz="1600" dirty="0" smtClean="0">
                <a:latin typeface="+mj-lt"/>
              </a:rPr>
              <a:t>riqueza.</a:t>
            </a:r>
            <a:endParaRPr lang="es-ES" sz="1600" dirty="0">
              <a:latin typeface="+mj-lt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sz="1600" dirty="0" smtClean="0">
                <a:latin typeface="+mj-lt"/>
              </a:rPr>
              <a:t>Crear </a:t>
            </a:r>
            <a:r>
              <a:rPr lang="es-ES" sz="1600" dirty="0">
                <a:latin typeface="+mj-lt"/>
              </a:rPr>
              <a:t>empleo.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sz="1600" dirty="0" smtClean="0">
                <a:latin typeface="+mj-lt"/>
              </a:rPr>
              <a:t>Coordinar </a:t>
            </a:r>
            <a:r>
              <a:rPr lang="es-ES" sz="1600" dirty="0">
                <a:latin typeface="+mj-lt"/>
              </a:rPr>
              <a:t>los </a:t>
            </a:r>
            <a:r>
              <a:rPr lang="es-ES" sz="1600" dirty="0" smtClean="0">
                <a:latin typeface="+mj-lt"/>
              </a:rPr>
              <a:t>factores productivos.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sz="1600" dirty="0" smtClean="0">
                <a:latin typeface="+mj-lt"/>
              </a:rPr>
              <a:t>Asumir riesgos.</a:t>
            </a:r>
            <a:endParaRPr lang="es-ES" sz="1600" dirty="0">
              <a:latin typeface="+mj-lt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sz="1600" dirty="0" smtClean="0">
                <a:latin typeface="+mj-lt"/>
              </a:rPr>
              <a:t>Aumentar </a:t>
            </a:r>
            <a:r>
              <a:rPr lang="es-ES" sz="1600" dirty="0">
                <a:latin typeface="+mj-lt"/>
              </a:rPr>
              <a:t>la utilidad de los bienes para cubrir </a:t>
            </a:r>
            <a:r>
              <a:rPr lang="es-ES" sz="1600" dirty="0" smtClean="0">
                <a:latin typeface="+mj-lt"/>
              </a:rPr>
              <a:t>necesidades.</a:t>
            </a:r>
            <a:endParaRPr lang="es-ES" sz="1600" dirty="0">
              <a:latin typeface="+mj-lt"/>
            </a:endParaRPr>
          </a:p>
        </p:txBody>
      </p:sp>
      <p:sp>
        <p:nvSpPr>
          <p:cNvPr id="11" name="10 Flecha abajo"/>
          <p:cNvSpPr/>
          <p:nvPr/>
        </p:nvSpPr>
        <p:spPr>
          <a:xfrm rot="16200000">
            <a:off x="3707904" y="1585537"/>
            <a:ext cx="504056" cy="792088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1075"/>
            <a:ext cx="822834" cy="1697593"/>
          </a:xfrm>
          <a:prstGeom prst="rect">
            <a:avLst/>
          </a:prstGeom>
        </p:spPr>
      </p:pic>
      <p:sp>
        <p:nvSpPr>
          <p:cNvPr id="19" name="18 CuadroTexto"/>
          <p:cNvSpPr txBox="1"/>
          <p:nvPr/>
        </p:nvSpPr>
        <p:spPr>
          <a:xfrm>
            <a:off x="1171962" y="3068960"/>
            <a:ext cx="3976102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>
                <a:latin typeface="+mj-lt"/>
              </a:rPr>
              <a:t>¿Qué es la cadena de valor de una empresa?</a:t>
            </a:r>
            <a:endParaRPr lang="es-ES" sz="1600" b="1" dirty="0">
              <a:latin typeface="+mj-lt"/>
            </a:endParaRP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2695759834"/>
              </p:ext>
            </p:extLst>
          </p:nvPr>
        </p:nvGraphicFramePr>
        <p:xfrm>
          <a:off x="931534" y="4293096"/>
          <a:ext cx="7568270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3558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26" y="3761192"/>
            <a:ext cx="3461134" cy="2476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5 CuadroTexto"/>
          <p:cNvSpPr txBox="1">
            <a:spLocks noChangeArrowheads="1"/>
          </p:cNvSpPr>
          <p:nvPr/>
        </p:nvSpPr>
        <p:spPr bwMode="auto">
          <a:xfrm>
            <a:off x="0" y="0"/>
            <a:ext cx="827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 b="1" dirty="0" smtClean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s-ES" sz="54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endParaRPr lang="es-ES" sz="5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088" y="981075"/>
            <a:ext cx="7777162" cy="540067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440" name="1 Título"/>
          <p:cNvSpPr>
            <a:spLocks/>
          </p:cNvSpPr>
          <p:nvPr/>
        </p:nvSpPr>
        <p:spPr bwMode="auto">
          <a:xfrm>
            <a:off x="827088" y="0"/>
            <a:ext cx="8316912" cy="9810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62000" indent="-762000">
              <a:defRPr/>
            </a:pPr>
            <a:r>
              <a:rPr lang="es-ES" sz="2400" b="1" dirty="0">
                <a:latin typeface="+mj-lt"/>
                <a:cs typeface="Arial" charset="0"/>
              </a:rPr>
              <a:t>La empresa y el </a:t>
            </a:r>
            <a:r>
              <a:rPr lang="es-ES" sz="2400" b="1" dirty="0" smtClean="0">
                <a:latin typeface="+mj-lt"/>
                <a:cs typeface="Arial" charset="0"/>
              </a:rPr>
              <a:t>empresario</a:t>
            </a:r>
          </a:p>
          <a:p>
            <a:pPr marL="762000" indent="-762000">
              <a:defRPr/>
            </a:pPr>
            <a:r>
              <a:rPr lang="es-ES" sz="2000" b="1" dirty="0" smtClean="0">
                <a:latin typeface="+mj-lt"/>
                <a:cs typeface="Arial" charset="0"/>
              </a:rPr>
              <a:t>3. Áreas funcionales </a:t>
            </a:r>
            <a:endParaRPr lang="es-ES" sz="2000" b="1" dirty="0">
              <a:latin typeface="+mj-lt"/>
              <a:cs typeface="Arial" charset="0"/>
            </a:endParaRPr>
          </a:p>
        </p:txBody>
      </p:sp>
      <p:sp>
        <p:nvSpPr>
          <p:cNvPr id="13" name="12 Botón de acción: Inicio">
            <a:hlinkClick r:id="" action="ppaction://hlinkshowjump?jump=firstslide" highlightClick="1"/>
          </p:cNvPr>
          <p:cNvSpPr/>
          <p:nvPr/>
        </p:nvSpPr>
        <p:spPr>
          <a:xfrm>
            <a:off x="8215338" y="6425952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1075"/>
            <a:ext cx="822834" cy="1697593"/>
          </a:xfrm>
          <a:prstGeom prst="rect">
            <a:avLst/>
          </a:prstGeom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836069143"/>
              </p:ext>
            </p:extLst>
          </p:nvPr>
        </p:nvGraphicFramePr>
        <p:xfrm>
          <a:off x="971600" y="1124744"/>
          <a:ext cx="756084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23722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CuadroTexto"/>
          <p:cNvSpPr txBox="1">
            <a:spLocks noChangeArrowheads="1"/>
          </p:cNvSpPr>
          <p:nvPr/>
        </p:nvSpPr>
        <p:spPr bwMode="auto">
          <a:xfrm>
            <a:off x="0" y="0"/>
            <a:ext cx="827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 b="1" dirty="0" smtClean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s-ES" sz="54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endParaRPr lang="es-ES" sz="5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088" y="981075"/>
            <a:ext cx="7777162" cy="540067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440" name="1 Título"/>
          <p:cNvSpPr>
            <a:spLocks/>
          </p:cNvSpPr>
          <p:nvPr/>
        </p:nvSpPr>
        <p:spPr bwMode="auto">
          <a:xfrm>
            <a:off x="827088" y="0"/>
            <a:ext cx="8316912" cy="9810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62000" indent="-762000">
              <a:defRPr/>
            </a:pPr>
            <a:r>
              <a:rPr lang="es-ES" sz="2400" b="1" dirty="0">
                <a:latin typeface="+mj-lt"/>
                <a:cs typeface="Arial" charset="0"/>
              </a:rPr>
              <a:t>La empresa y el </a:t>
            </a:r>
            <a:r>
              <a:rPr lang="es-ES" sz="2400" b="1" dirty="0" smtClean="0">
                <a:latin typeface="+mj-lt"/>
                <a:cs typeface="Arial" charset="0"/>
              </a:rPr>
              <a:t>empresario</a:t>
            </a:r>
          </a:p>
          <a:p>
            <a:pPr marL="762000" indent="-762000">
              <a:defRPr/>
            </a:pPr>
            <a:r>
              <a:rPr lang="es-ES" sz="2000" b="1" dirty="0" smtClean="0">
                <a:latin typeface="+mj-lt"/>
                <a:cs typeface="Arial" charset="0"/>
              </a:rPr>
              <a:t>4. Objetivos de la empresa</a:t>
            </a:r>
            <a:endParaRPr lang="es-ES" sz="2000" b="1" dirty="0">
              <a:latin typeface="+mj-lt"/>
              <a:cs typeface="Arial" charset="0"/>
            </a:endParaRPr>
          </a:p>
        </p:txBody>
      </p:sp>
      <p:sp>
        <p:nvSpPr>
          <p:cNvPr id="13" name="12 Botón de acción: Inicio">
            <a:hlinkClick r:id="" action="ppaction://hlinkshowjump?jump=firstslide" highlightClick="1"/>
          </p:cNvPr>
          <p:cNvSpPr/>
          <p:nvPr/>
        </p:nvSpPr>
        <p:spPr>
          <a:xfrm>
            <a:off x="8215338" y="6425952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1259632" y="1196752"/>
            <a:ext cx="2088232" cy="646986"/>
          </a:xfrm>
          <a:prstGeom prst="flowChartAlternateProcess">
            <a:avLst/>
          </a:prstGeom>
          <a:ln w="38100" cmpd="tri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Los </a:t>
            </a:r>
            <a:r>
              <a:rPr lang="es-ES" sz="1600" b="1" dirty="0" smtClean="0"/>
              <a:t>objetivos</a:t>
            </a:r>
            <a:r>
              <a:rPr lang="es-ES" sz="1600" dirty="0" smtClean="0"/>
              <a:t> de las </a:t>
            </a:r>
            <a:r>
              <a:rPr lang="es-ES" sz="1600" b="1" dirty="0" smtClean="0"/>
              <a:t>empresas</a:t>
            </a:r>
            <a:r>
              <a:rPr lang="es-ES" sz="1600" dirty="0" smtClean="0"/>
              <a:t> son:</a:t>
            </a:r>
            <a:endParaRPr lang="es-ES" sz="1600" dirty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888827635"/>
              </p:ext>
            </p:extLst>
          </p:nvPr>
        </p:nvGraphicFramePr>
        <p:xfrm>
          <a:off x="4932040" y="1124744"/>
          <a:ext cx="3198254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Flecha derecha"/>
          <p:cNvSpPr/>
          <p:nvPr/>
        </p:nvSpPr>
        <p:spPr>
          <a:xfrm>
            <a:off x="3714546" y="1252093"/>
            <a:ext cx="720080" cy="53630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1075"/>
            <a:ext cx="822834" cy="1697593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899592" y="4870485"/>
            <a:ext cx="7632848" cy="13234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marL="179388" lvl="0" indent="-179388" algn="just"/>
            <a:r>
              <a:rPr lang="es-ES" sz="1600" b="1" dirty="0" smtClean="0"/>
              <a:t>* </a:t>
            </a:r>
            <a:r>
              <a:rPr lang="es-ES" sz="1600" dirty="0" smtClean="0">
                <a:latin typeface="+mn-lt"/>
              </a:rPr>
              <a:t>La </a:t>
            </a:r>
            <a:r>
              <a:rPr lang="es-ES" sz="1600" b="1" dirty="0">
                <a:latin typeface="+mn-lt"/>
              </a:rPr>
              <a:t>responsabilidad social corporativa </a:t>
            </a:r>
            <a:r>
              <a:rPr lang="es-ES" sz="1600" dirty="0" smtClean="0">
                <a:latin typeface="+mn-lt"/>
              </a:rPr>
              <a:t>son aquellas actuaciones que </a:t>
            </a:r>
            <a:r>
              <a:rPr lang="es-ES" sz="1600" dirty="0">
                <a:latin typeface="+mn-lt"/>
              </a:rPr>
              <a:t>la empresa realiza </a:t>
            </a:r>
            <a:r>
              <a:rPr lang="es-ES" sz="1600" dirty="0" smtClean="0">
                <a:latin typeface="+mn-lt"/>
              </a:rPr>
              <a:t>más allá de lo establecido por </a:t>
            </a:r>
            <a:r>
              <a:rPr lang="es-ES" sz="1600" dirty="0">
                <a:latin typeface="+mn-lt"/>
              </a:rPr>
              <a:t>la ley, y que </a:t>
            </a:r>
            <a:r>
              <a:rPr lang="es-ES" sz="1600" dirty="0" smtClean="0">
                <a:latin typeface="+mn-lt"/>
              </a:rPr>
              <a:t>tratan de favorecer:</a:t>
            </a:r>
          </a:p>
          <a:p>
            <a:pPr marL="447675" indent="-268288" algn="just">
              <a:buFont typeface="Wingdings" pitchFamily="2" charset="2"/>
              <a:buChar char="q"/>
            </a:pPr>
            <a:r>
              <a:rPr lang="es-ES" sz="1600" dirty="0">
                <a:latin typeface="+mn-lt"/>
              </a:rPr>
              <a:t>E</a:t>
            </a:r>
            <a:r>
              <a:rPr lang="es-ES" sz="1600" dirty="0" smtClean="0">
                <a:latin typeface="+mn-lt"/>
              </a:rPr>
              <a:t>l </a:t>
            </a:r>
            <a:r>
              <a:rPr lang="es-ES" sz="1600" dirty="0">
                <a:latin typeface="+mn-lt"/>
              </a:rPr>
              <a:t>cuidado del </a:t>
            </a:r>
            <a:r>
              <a:rPr lang="es-ES" sz="1600" dirty="0" smtClean="0">
                <a:latin typeface="+mn-lt"/>
              </a:rPr>
              <a:t>medio.</a:t>
            </a:r>
          </a:p>
          <a:p>
            <a:pPr marL="447675" indent="-268288" algn="just">
              <a:buFont typeface="Wingdings" pitchFamily="2" charset="2"/>
              <a:buChar char="q"/>
            </a:pPr>
            <a:r>
              <a:rPr lang="es-ES" sz="1600" dirty="0">
                <a:latin typeface="+mn-lt"/>
              </a:rPr>
              <a:t>L</a:t>
            </a:r>
            <a:r>
              <a:rPr lang="es-ES" sz="1600" dirty="0" smtClean="0">
                <a:latin typeface="+mn-lt"/>
              </a:rPr>
              <a:t>a </a:t>
            </a:r>
            <a:r>
              <a:rPr lang="es-ES" sz="1600" dirty="0">
                <a:latin typeface="+mn-lt"/>
              </a:rPr>
              <a:t>mejora de la comunidad en la </a:t>
            </a:r>
            <a:r>
              <a:rPr lang="es-ES" sz="1600" dirty="0" smtClean="0">
                <a:latin typeface="+mn-lt"/>
              </a:rPr>
              <a:t>que se instala.</a:t>
            </a:r>
          </a:p>
          <a:p>
            <a:pPr marL="447675" indent="-268288" algn="just">
              <a:buFont typeface="Wingdings" pitchFamily="2" charset="2"/>
              <a:buChar char="q"/>
            </a:pPr>
            <a:r>
              <a:rPr lang="es-ES" sz="1600" dirty="0">
                <a:latin typeface="+mn-lt"/>
              </a:rPr>
              <a:t>L</a:t>
            </a:r>
            <a:r>
              <a:rPr lang="es-ES" sz="1600" dirty="0" smtClean="0">
                <a:latin typeface="+mn-lt"/>
              </a:rPr>
              <a:t>as </a:t>
            </a:r>
            <a:r>
              <a:rPr lang="es-ES" sz="1600" dirty="0">
                <a:latin typeface="+mn-lt"/>
              </a:rPr>
              <a:t>condiciones de </a:t>
            </a:r>
            <a:r>
              <a:rPr lang="es-ES" sz="1600" dirty="0" smtClean="0">
                <a:latin typeface="+mn-lt"/>
              </a:rPr>
              <a:t>trabajadores </a:t>
            </a:r>
            <a:r>
              <a:rPr lang="es-ES" sz="1600" dirty="0">
                <a:latin typeface="+mn-lt"/>
              </a:rPr>
              <a:t>y </a:t>
            </a:r>
            <a:r>
              <a:rPr lang="es-ES" sz="1600" dirty="0" smtClean="0">
                <a:latin typeface="+mn-lt"/>
              </a:rPr>
              <a:t>clientes.</a:t>
            </a:r>
            <a:endParaRPr lang="es-ES" sz="1600" dirty="0">
              <a:latin typeface="+mn-lt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020216"/>
            <a:ext cx="2692152" cy="2686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CuadroTexto"/>
          <p:cNvSpPr txBox="1">
            <a:spLocks noChangeArrowheads="1"/>
          </p:cNvSpPr>
          <p:nvPr/>
        </p:nvSpPr>
        <p:spPr bwMode="auto">
          <a:xfrm>
            <a:off x="0" y="0"/>
            <a:ext cx="827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 b="1" dirty="0" smtClean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s-ES" sz="54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endParaRPr lang="es-ES" sz="5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088" y="981075"/>
            <a:ext cx="7777162" cy="540067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440" name="1 Título"/>
          <p:cNvSpPr>
            <a:spLocks/>
          </p:cNvSpPr>
          <p:nvPr/>
        </p:nvSpPr>
        <p:spPr bwMode="auto">
          <a:xfrm>
            <a:off x="827088" y="0"/>
            <a:ext cx="8316912" cy="9810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62000" indent="-762000">
              <a:defRPr/>
            </a:pPr>
            <a:r>
              <a:rPr lang="es-ES" sz="2400" b="1" dirty="0">
                <a:latin typeface="+mj-lt"/>
                <a:cs typeface="Arial" charset="0"/>
              </a:rPr>
              <a:t>La empresa y el </a:t>
            </a:r>
            <a:r>
              <a:rPr lang="es-ES" sz="2400" b="1" dirty="0" smtClean="0">
                <a:latin typeface="+mj-lt"/>
                <a:cs typeface="Arial" charset="0"/>
              </a:rPr>
              <a:t>empresario</a:t>
            </a:r>
          </a:p>
          <a:p>
            <a:pPr marL="762000" indent="-762000">
              <a:defRPr/>
            </a:pPr>
            <a:r>
              <a:rPr lang="es-ES" sz="2000" b="1" dirty="0" smtClean="0">
                <a:latin typeface="+mj-lt"/>
                <a:cs typeface="Arial" charset="0"/>
              </a:rPr>
              <a:t>5. Componentes de la empresa</a:t>
            </a:r>
            <a:endParaRPr lang="es-ES" sz="2000" b="1" dirty="0">
              <a:latin typeface="+mj-lt"/>
              <a:cs typeface="Arial" charset="0"/>
            </a:endParaRPr>
          </a:p>
        </p:txBody>
      </p:sp>
      <p:sp>
        <p:nvSpPr>
          <p:cNvPr id="13" name="12 Botón de acción: Inicio">
            <a:hlinkClick r:id="" action="ppaction://hlinkshowjump?jump=firstslide" highlightClick="1"/>
          </p:cNvPr>
          <p:cNvSpPr/>
          <p:nvPr/>
        </p:nvSpPr>
        <p:spPr>
          <a:xfrm>
            <a:off x="8215338" y="6425952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1124744"/>
            <a:ext cx="4752528" cy="360040"/>
          </a:xfrm>
        </p:spPr>
        <p:txBody>
          <a:bodyPr/>
          <a:lstStyle/>
          <a:p>
            <a:r>
              <a:rPr lang="es-ES" sz="1800" dirty="0" smtClean="0">
                <a:solidFill>
                  <a:srgbClr val="C00000"/>
                </a:solidFill>
              </a:rPr>
              <a:t>Los componentes de las empresas son:</a:t>
            </a:r>
            <a:endParaRPr lang="es-ES" sz="1800" dirty="0">
              <a:solidFill>
                <a:srgbClr val="C00000"/>
              </a:solidFill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1075"/>
            <a:ext cx="822834" cy="1697593"/>
          </a:xfrm>
          <a:prstGeom prst="rect">
            <a:avLst/>
          </a:prstGeom>
        </p:spPr>
      </p:pic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503051752"/>
              </p:ext>
            </p:extLst>
          </p:nvPr>
        </p:nvGraphicFramePr>
        <p:xfrm>
          <a:off x="935249" y="1003160"/>
          <a:ext cx="756084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6 Llamada con línea 1"/>
          <p:cNvSpPr/>
          <p:nvPr/>
        </p:nvSpPr>
        <p:spPr>
          <a:xfrm>
            <a:off x="1938710" y="4929261"/>
            <a:ext cx="5976316" cy="1231106"/>
          </a:xfrm>
          <a:prstGeom prst="borderCallout1">
            <a:avLst>
              <a:gd name="adj1" fmla="val -1223"/>
              <a:gd name="adj2" fmla="val 3079"/>
              <a:gd name="adj3" fmla="val -36859"/>
              <a:gd name="adj4" fmla="val 49478"/>
            </a:avLst>
          </a:prstGeom>
          <a:ln w="15875" cap="rnd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rtlCol="0" anchor="ctr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1600" dirty="0">
                <a:latin typeface="+mn-lt"/>
              </a:rPr>
              <a:t>El </a:t>
            </a:r>
            <a:r>
              <a:rPr lang="es-ES" sz="1600" b="1" dirty="0">
                <a:latin typeface="+mn-lt"/>
              </a:rPr>
              <a:t>entorno genérico </a:t>
            </a:r>
            <a:r>
              <a:rPr lang="es-ES" sz="1600" dirty="0">
                <a:latin typeface="+mn-lt"/>
              </a:rPr>
              <a:t>engloba </a:t>
            </a:r>
            <a:r>
              <a:rPr lang="es-ES" sz="1600" dirty="0" smtClean="0">
                <a:latin typeface="+mn-lt"/>
              </a:rPr>
              <a:t>aquellos </a:t>
            </a:r>
            <a:r>
              <a:rPr lang="es-ES" sz="1600" dirty="0">
                <a:latin typeface="+mn-lt"/>
              </a:rPr>
              <a:t>aspectos que afectan a la </a:t>
            </a:r>
            <a:r>
              <a:rPr lang="es-ES" sz="1600" dirty="0" smtClean="0">
                <a:latin typeface="+mn-lt"/>
              </a:rPr>
              <a:t>actividad de </a:t>
            </a:r>
            <a:r>
              <a:rPr lang="es-ES" sz="1600" dirty="0">
                <a:latin typeface="+mn-lt"/>
              </a:rPr>
              <a:t>la empresa al margen del sector al que </a:t>
            </a:r>
            <a:r>
              <a:rPr lang="es-ES" sz="1600" dirty="0" smtClean="0">
                <a:latin typeface="+mn-lt"/>
              </a:rPr>
              <a:t>pertenezca esta.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1600" dirty="0">
                <a:latin typeface="+mn-lt"/>
              </a:rPr>
              <a:t>El </a:t>
            </a:r>
            <a:r>
              <a:rPr lang="es-ES" sz="1600" b="1" dirty="0">
                <a:latin typeface="+mn-lt"/>
              </a:rPr>
              <a:t>entorno específico </a:t>
            </a:r>
            <a:r>
              <a:rPr lang="es-ES" sz="1600" dirty="0">
                <a:latin typeface="+mn-lt"/>
              </a:rPr>
              <a:t>engloba </a:t>
            </a:r>
            <a:r>
              <a:rPr lang="es-ES" sz="1600" dirty="0" smtClean="0">
                <a:latin typeface="+mn-lt"/>
              </a:rPr>
              <a:t>aquellas circunstancias que </a:t>
            </a:r>
            <a:r>
              <a:rPr lang="es-ES" sz="1600" dirty="0">
                <a:latin typeface="+mn-lt"/>
              </a:rPr>
              <a:t>solo afectan a las empresas que pertenecen a un determinado </a:t>
            </a:r>
            <a:r>
              <a:rPr lang="es-ES" sz="1600" dirty="0" smtClean="0">
                <a:latin typeface="+mn-lt"/>
              </a:rPr>
              <a:t>sector.</a:t>
            </a:r>
            <a:endParaRPr lang="es-E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968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CuadroTexto"/>
          <p:cNvSpPr txBox="1">
            <a:spLocks noChangeArrowheads="1"/>
          </p:cNvSpPr>
          <p:nvPr/>
        </p:nvSpPr>
        <p:spPr bwMode="auto">
          <a:xfrm>
            <a:off x="0" y="0"/>
            <a:ext cx="827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 b="1" dirty="0" smtClean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s-ES" sz="54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endParaRPr lang="es-ES" sz="5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088" y="981075"/>
            <a:ext cx="7777162" cy="540067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440" name="1 Título"/>
          <p:cNvSpPr>
            <a:spLocks/>
          </p:cNvSpPr>
          <p:nvPr/>
        </p:nvSpPr>
        <p:spPr bwMode="auto">
          <a:xfrm>
            <a:off x="827088" y="0"/>
            <a:ext cx="8316912" cy="9810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62000" indent="-762000">
              <a:defRPr/>
            </a:pPr>
            <a:r>
              <a:rPr lang="es-ES" sz="2400" b="1" dirty="0">
                <a:latin typeface="+mj-lt"/>
                <a:cs typeface="Arial" charset="0"/>
              </a:rPr>
              <a:t>La empresa y el </a:t>
            </a:r>
            <a:r>
              <a:rPr lang="es-ES" sz="2400" b="1" dirty="0" smtClean="0">
                <a:latin typeface="+mj-lt"/>
                <a:cs typeface="Arial" charset="0"/>
              </a:rPr>
              <a:t>empresario</a:t>
            </a:r>
          </a:p>
          <a:p>
            <a:pPr marL="762000" indent="-762000">
              <a:defRPr/>
            </a:pPr>
            <a:r>
              <a:rPr lang="es-ES" sz="2000" b="1" dirty="0" smtClean="0">
                <a:latin typeface="+mj-lt"/>
                <a:cs typeface="Arial" charset="0"/>
              </a:rPr>
              <a:t>6. Análisis del entorno específico: Porter</a:t>
            </a:r>
            <a:endParaRPr lang="es-ES" sz="2000" b="1" dirty="0">
              <a:latin typeface="+mj-lt"/>
              <a:cs typeface="Arial" charset="0"/>
            </a:endParaRPr>
          </a:p>
        </p:txBody>
      </p:sp>
      <p:sp>
        <p:nvSpPr>
          <p:cNvPr id="13" name="12 Botón de acción: Inicio">
            <a:hlinkClick r:id="" action="ppaction://hlinkshowjump?jump=firstslide" highlightClick="1"/>
          </p:cNvPr>
          <p:cNvSpPr/>
          <p:nvPr/>
        </p:nvSpPr>
        <p:spPr>
          <a:xfrm>
            <a:off x="8215338" y="6425952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>
          <a:xfrm>
            <a:off x="970525" y="1124744"/>
            <a:ext cx="7561915" cy="90585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just"/>
            <a:r>
              <a:rPr lang="es-ES" sz="1600" dirty="0"/>
              <a:t>Para analizar el entorno específico se utiliza </a:t>
            </a:r>
            <a:r>
              <a:rPr lang="es-ES" sz="1600" dirty="0" smtClean="0"/>
              <a:t>el denominado </a:t>
            </a:r>
            <a:r>
              <a:rPr lang="es-ES" sz="1600" dirty="0"/>
              <a:t>«</a:t>
            </a:r>
            <a:r>
              <a:rPr lang="es-ES" sz="1600" dirty="0" smtClean="0"/>
              <a:t>análisis de </a:t>
            </a:r>
            <a:r>
              <a:rPr lang="es-ES" sz="1600" dirty="0"/>
              <a:t>Porter</a:t>
            </a:r>
            <a:r>
              <a:rPr lang="es-ES" sz="1600" dirty="0" smtClean="0"/>
              <a:t>». Este estudia las </a:t>
            </a:r>
            <a:r>
              <a:rPr lang="es-ES" sz="1600" b="1" dirty="0"/>
              <a:t>variables</a:t>
            </a:r>
            <a:r>
              <a:rPr lang="es-ES" sz="1600" dirty="0"/>
              <a:t> que determinan el grado de </a:t>
            </a:r>
            <a:r>
              <a:rPr lang="es-ES" sz="1600" b="1" dirty="0" smtClean="0"/>
              <a:t>competencia</a:t>
            </a:r>
            <a:r>
              <a:rPr lang="es-ES" sz="1600" dirty="0" smtClean="0"/>
              <a:t> dentro del entorno </a:t>
            </a:r>
            <a:r>
              <a:rPr lang="es-ES" sz="1600" dirty="0"/>
              <a:t>específico en el que opera la </a:t>
            </a:r>
            <a:r>
              <a:rPr lang="es-ES" sz="1600" dirty="0" smtClean="0"/>
              <a:t>empresa:</a:t>
            </a:r>
            <a:endParaRPr lang="es-ES" sz="1600" dirty="0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1075"/>
            <a:ext cx="822834" cy="1697593"/>
          </a:xfrm>
          <a:prstGeom prst="rect">
            <a:avLst/>
          </a:prstGeom>
        </p:spPr>
      </p:pic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13405607"/>
              </p:ext>
            </p:extLst>
          </p:nvPr>
        </p:nvGraphicFramePr>
        <p:xfrm>
          <a:off x="971600" y="2132856"/>
          <a:ext cx="74888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9273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CuadroTexto"/>
          <p:cNvSpPr txBox="1">
            <a:spLocks noChangeArrowheads="1"/>
          </p:cNvSpPr>
          <p:nvPr/>
        </p:nvSpPr>
        <p:spPr bwMode="auto">
          <a:xfrm>
            <a:off x="0" y="0"/>
            <a:ext cx="827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 b="1" dirty="0" smtClean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s-ES" sz="54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endParaRPr lang="es-ES" sz="5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088" y="981075"/>
            <a:ext cx="7777162" cy="540067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440" name="1 Título"/>
          <p:cNvSpPr>
            <a:spLocks/>
          </p:cNvSpPr>
          <p:nvPr/>
        </p:nvSpPr>
        <p:spPr bwMode="auto">
          <a:xfrm>
            <a:off x="827088" y="0"/>
            <a:ext cx="8316912" cy="9810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62000" indent="-762000">
              <a:defRPr/>
            </a:pPr>
            <a:r>
              <a:rPr lang="es-ES" sz="2400" b="1" dirty="0">
                <a:latin typeface="+mj-lt"/>
                <a:cs typeface="Arial" charset="0"/>
              </a:rPr>
              <a:t>La empresa y el </a:t>
            </a:r>
            <a:r>
              <a:rPr lang="es-ES" sz="2400" b="1" dirty="0" smtClean="0">
                <a:latin typeface="+mj-lt"/>
                <a:cs typeface="Arial" charset="0"/>
              </a:rPr>
              <a:t>empresario</a:t>
            </a:r>
          </a:p>
          <a:p>
            <a:pPr marL="762000" indent="-762000">
              <a:defRPr/>
            </a:pPr>
            <a:r>
              <a:rPr lang="es-ES" sz="2000" b="1" dirty="0" smtClean="0">
                <a:latin typeface="+mj-lt"/>
                <a:cs typeface="Arial" charset="0"/>
              </a:rPr>
              <a:t>7. Otras técnicas de análisis: DAFO</a:t>
            </a:r>
            <a:endParaRPr lang="es-ES" sz="2000" b="1" dirty="0">
              <a:latin typeface="+mj-lt"/>
              <a:cs typeface="Arial" charset="0"/>
            </a:endParaRPr>
          </a:p>
        </p:txBody>
      </p:sp>
      <p:sp>
        <p:nvSpPr>
          <p:cNvPr id="13" name="12 Botón de acción: Inicio">
            <a:hlinkClick r:id="" action="ppaction://hlinkshowjump?jump=firstslide" highlightClick="1"/>
          </p:cNvPr>
          <p:cNvSpPr/>
          <p:nvPr/>
        </p:nvSpPr>
        <p:spPr>
          <a:xfrm>
            <a:off x="8215338" y="6425952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1075"/>
            <a:ext cx="822834" cy="1697593"/>
          </a:xfrm>
          <a:prstGeom prst="rect">
            <a:avLst/>
          </a:prstGeom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128552146"/>
              </p:ext>
            </p:extLst>
          </p:nvPr>
        </p:nvGraphicFramePr>
        <p:xfrm>
          <a:off x="1547665" y="1196752"/>
          <a:ext cx="6048672" cy="2484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18" y="3861048"/>
            <a:ext cx="7623901" cy="20296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31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240419"/>
            <a:ext cx="2016224" cy="3030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4" name="5 CuadroTexto"/>
          <p:cNvSpPr txBox="1">
            <a:spLocks noChangeArrowheads="1"/>
          </p:cNvSpPr>
          <p:nvPr/>
        </p:nvSpPr>
        <p:spPr bwMode="auto">
          <a:xfrm>
            <a:off x="0" y="0"/>
            <a:ext cx="827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 b="1" dirty="0" smtClean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s-ES" sz="54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endParaRPr lang="es-ES" sz="5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088" y="981075"/>
            <a:ext cx="7777162" cy="540067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440" name="1 Título"/>
          <p:cNvSpPr>
            <a:spLocks/>
          </p:cNvSpPr>
          <p:nvPr/>
        </p:nvSpPr>
        <p:spPr bwMode="auto">
          <a:xfrm>
            <a:off x="827088" y="0"/>
            <a:ext cx="8316912" cy="9810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62000" indent="-762000">
              <a:defRPr/>
            </a:pPr>
            <a:r>
              <a:rPr lang="es-ES" sz="2400" b="1" dirty="0">
                <a:latin typeface="+mj-lt"/>
                <a:cs typeface="Arial" charset="0"/>
              </a:rPr>
              <a:t>La empresa y el </a:t>
            </a:r>
            <a:r>
              <a:rPr lang="es-ES" sz="2400" b="1" dirty="0" smtClean="0">
                <a:latin typeface="+mj-lt"/>
                <a:cs typeface="Arial" charset="0"/>
              </a:rPr>
              <a:t>empresario</a:t>
            </a:r>
          </a:p>
          <a:p>
            <a:pPr marL="762000" indent="-762000">
              <a:defRPr/>
            </a:pPr>
            <a:r>
              <a:rPr lang="es-ES" sz="2000" b="1" dirty="0" smtClean="0">
                <a:latin typeface="+mj-lt"/>
                <a:cs typeface="Arial" charset="0"/>
              </a:rPr>
              <a:t>8. Estrategias empresariales</a:t>
            </a:r>
            <a:endParaRPr lang="es-ES" sz="2000" b="1" dirty="0">
              <a:latin typeface="+mj-lt"/>
              <a:cs typeface="Arial" charset="0"/>
            </a:endParaRPr>
          </a:p>
        </p:txBody>
      </p:sp>
      <p:sp>
        <p:nvSpPr>
          <p:cNvPr id="13" name="12 Botón de acción: Inicio">
            <a:hlinkClick r:id="" action="ppaction://hlinkshowjump?jump=firstslide" highlightClick="1"/>
          </p:cNvPr>
          <p:cNvSpPr/>
          <p:nvPr/>
        </p:nvSpPr>
        <p:spPr>
          <a:xfrm>
            <a:off x="8215338" y="6425952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1075"/>
            <a:ext cx="822834" cy="1697593"/>
          </a:xfrm>
          <a:prstGeom prst="rect">
            <a:avLst/>
          </a:prstGeom>
        </p:spPr>
      </p:pic>
      <p:sp>
        <p:nvSpPr>
          <p:cNvPr id="17" name="1 Título"/>
          <p:cNvSpPr>
            <a:spLocks noGrp="1"/>
          </p:cNvSpPr>
          <p:nvPr>
            <p:ph type="title"/>
          </p:nvPr>
        </p:nvSpPr>
        <p:spPr>
          <a:xfrm>
            <a:off x="1043608" y="980728"/>
            <a:ext cx="2016224" cy="2376264"/>
          </a:xfrm>
        </p:spPr>
        <p:txBody>
          <a:bodyPr/>
          <a:lstStyle/>
          <a:p>
            <a:pPr algn="just"/>
            <a:r>
              <a:rPr lang="es-ES" sz="1800" b="1" dirty="0" smtClean="0">
                <a:solidFill>
                  <a:srgbClr val="C00000"/>
                </a:solidFill>
              </a:rPr>
              <a:t>Otras </a:t>
            </a:r>
            <a:r>
              <a:rPr lang="es-ES" sz="1800" b="1" dirty="0">
                <a:solidFill>
                  <a:srgbClr val="C00000"/>
                </a:solidFill>
              </a:rPr>
              <a:t>estrategias que </a:t>
            </a:r>
            <a:r>
              <a:rPr lang="es-ES" sz="1800" b="1" dirty="0" smtClean="0">
                <a:solidFill>
                  <a:srgbClr val="C00000"/>
                </a:solidFill>
              </a:rPr>
              <a:t>analizan la posición </a:t>
            </a:r>
            <a:r>
              <a:rPr lang="es-ES" sz="1800" b="1" dirty="0">
                <a:solidFill>
                  <a:srgbClr val="C00000"/>
                </a:solidFill>
              </a:rPr>
              <a:t>de ventaja </a:t>
            </a:r>
            <a:r>
              <a:rPr lang="es-ES" sz="1800" b="1" dirty="0" smtClean="0">
                <a:solidFill>
                  <a:srgbClr val="C00000"/>
                </a:solidFill>
              </a:rPr>
              <a:t>de la empresa respecto </a:t>
            </a:r>
            <a:r>
              <a:rPr lang="es-ES" sz="1800" b="1" dirty="0">
                <a:solidFill>
                  <a:srgbClr val="C00000"/>
                </a:solidFill>
              </a:rPr>
              <a:t>a la </a:t>
            </a:r>
            <a:r>
              <a:rPr lang="es-ES" sz="1800" b="1" dirty="0" smtClean="0">
                <a:solidFill>
                  <a:srgbClr val="C00000"/>
                </a:solidFill>
              </a:rPr>
              <a:t>competencia son:</a:t>
            </a:r>
            <a:endParaRPr lang="es-ES" sz="1800" b="1" dirty="0">
              <a:solidFill>
                <a:srgbClr val="C00000"/>
              </a:solidFill>
            </a:endParaRPr>
          </a:p>
        </p:txBody>
      </p: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3864846975"/>
              </p:ext>
            </p:extLst>
          </p:nvPr>
        </p:nvGraphicFramePr>
        <p:xfrm>
          <a:off x="3311860" y="1168010"/>
          <a:ext cx="5083498" cy="4565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1750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>
          <a:defRPr b="1"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2410</TotalTime>
  <Words>826</Words>
  <Application>Microsoft Office PowerPoint</Application>
  <PresentationFormat>Presentación en pantalla (4:3)</PresentationFormat>
  <Paragraphs>141</Paragraphs>
  <Slides>12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La empresa y el empresario</vt:lpstr>
      <vt:lpstr>Presentación de PowerPoint</vt:lpstr>
      <vt:lpstr>Presentación de PowerPoint</vt:lpstr>
      <vt:lpstr>Presentación de PowerPoint</vt:lpstr>
      <vt:lpstr>Presentación de PowerPoint</vt:lpstr>
      <vt:lpstr>Los componentes de las empresas son:</vt:lpstr>
      <vt:lpstr>Presentación de PowerPoint</vt:lpstr>
      <vt:lpstr>Presentación de PowerPoint</vt:lpstr>
      <vt:lpstr>Otras estrategias que analizan la posición de ventaja de la empresa respecto a la competencia son: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PROCESOS DE VENTA</dc:title>
  <dc:creator>fcastro</dc:creator>
  <cp:lastModifiedBy>Gloria</cp:lastModifiedBy>
  <cp:revision>401</cp:revision>
  <dcterms:created xsi:type="dcterms:W3CDTF">2014-02-25T10:26:53Z</dcterms:created>
  <dcterms:modified xsi:type="dcterms:W3CDTF">2016-07-03T19:48:41Z</dcterms:modified>
</cp:coreProperties>
</file>