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80" r:id="rId3"/>
    <p:sldId id="276" r:id="rId4"/>
    <p:sldId id="281" r:id="rId5"/>
    <p:sldId id="273" r:id="rId6"/>
    <p:sldId id="279" r:id="rId7"/>
    <p:sldId id="286" r:id="rId8"/>
    <p:sldId id="278" r:id="rId9"/>
    <p:sldId id="282" r:id="rId10"/>
    <p:sldId id="284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8D8"/>
    <a:srgbClr val="FFF0C1"/>
    <a:srgbClr val="9BBB59"/>
    <a:srgbClr val="547C55"/>
    <a:srgbClr val="429D33"/>
    <a:srgbClr val="7CB070"/>
    <a:srgbClr val="3FB020"/>
    <a:srgbClr val="4A865E"/>
    <a:srgbClr val="4A8F41"/>
    <a:srgbClr val="4C8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 autoAdjust="0"/>
    <p:restoredTop sz="66989" autoAdjust="0"/>
  </p:normalViewPr>
  <p:slideViewPr>
    <p:cSldViewPr>
      <p:cViewPr varScale="1">
        <p:scale>
          <a:sx n="85" d="100"/>
          <a:sy n="85" d="100"/>
        </p:scale>
        <p:origin x="-13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3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AB0C3-BE1E-4516-AEEA-217B46CE5EE9}" type="doc">
      <dgm:prSet loTypeId="urn:microsoft.com/office/officeart/2005/8/layout/cycle6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2EB03866-3212-4AD8-A2DC-FC6D033423CC}">
      <dgm:prSet phldrT="[Texto]" custT="1"/>
      <dgm:spPr/>
      <dgm:t>
        <a:bodyPr/>
        <a:lstStyle/>
        <a:p>
          <a:r>
            <a:rPr lang="es-ES" sz="1600" dirty="0" smtClean="0"/>
            <a:t>Mixtas</a:t>
          </a:r>
          <a:endParaRPr lang="es-ES" sz="1600" dirty="0"/>
        </a:p>
      </dgm:t>
    </dgm:pt>
    <dgm:pt modelId="{7A70A31C-E9FE-46B7-9E69-43006779FB31}" type="parTrans" cxnId="{EB4C05A1-4A67-47F4-87A1-25C6C4E5A07A}">
      <dgm:prSet/>
      <dgm:spPr/>
      <dgm:t>
        <a:bodyPr/>
        <a:lstStyle/>
        <a:p>
          <a:endParaRPr lang="es-ES"/>
        </a:p>
      </dgm:t>
    </dgm:pt>
    <dgm:pt modelId="{80DAE302-0E0F-41C8-9C87-95F6D6C1B30F}" type="sibTrans" cxnId="{EB4C05A1-4A67-47F4-87A1-25C6C4E5A07A}">
      <dgm:prSet/>
      <dgm:spPr/>
      <dgm:t>
        <a:bodyPr/>
        <a:lstStyle/>
        <a:p>
          <a:endParaRPr lang="es-ES"/>
        </a:p>
      </dgm:t>
    </dgm:pt>
    <dgm:pt modelId="{FC4F2E75-2F5E-4B00-BBDE-EEFD711C3D5D}">
      <dgm:prSet phldrT="[Texto]" custT="1"/>
      <dgm:spPr/>
      <dgm:t>
        <a:bodyPr/>
        <a:lstStyle/>
        <a:p>
          <a:r>
            <a:rPr lang="es-ES" sz="1600" dirty="0" smtClean="0"/>
            <a:t>Privadas</a:t>
          </a:r>
          <a:endParaRPr lang="es-ES" sz="1600" dirty="0"/>
        </a:p>
      </dgm:t>
    </dgm:pt>
    <dgm:pt modelId="{09BA87BD-79EA-4AEB-9701-23A4986DACAE}" type="parTrans" cxnId="{7E25F349-EFF5-465A-9E0C-19BD603A16D5}">
      <dgm:prSet/>
      <dgm:spPr/>
      <dgm:t>
        <a:bodyPr/>
        <a:lstStyle/>
        <a:p>
          <a:endParaRPr lang="es-ES"/>
        </a:p>
      </dgm:t>
    </dgm:pt>
    <dgm:pt modelId="{3F8D5D1D-8ACB-47FE-88FB-7440AAE8EC93}" type="sibTrans" cxnId="{7E25F349-EFF5-465A-9E0C-19BD603A16D5}">
      <dgm:prSet/>
      <dgm:spPr/>
      <dgm:t>
        <a:bodyPr/>
        <a:lstStyle/>
        <a:p>
          <a:endParaRPr lang="es-ES"/>
        </a:p>
      </dgm:t>
    </dgm:pt>
    <dgm:pt modelId="{FF654B2F-DBD7-4109-9A64-FD170B7D891C}">
      <dgm:prSet phldrT="[Texto]" custT="1"/>
      <dgm:spPr/>
      <dgm:t>
        <a:bodyPr/>
        <a:lstStyle/>
        <a:p>
          <a:r>
            <a:rPr lang="es-ES" sz="1600" dirty="0" smtClean="0"/>
            <a:t>Públicas</a:t>
          </a:r>
          <a:endParaRPr lang="es-ES" sz="1600" dirty="0"/>
        </a:p>
      </dgm:t>
    </dgm:pt>
    <dgm:pt modelId="{115DAD43-49CF-44C7-BA82-E2B8149ADB41}" type="sibTrans" cxnId="{37DAACC4-E2C6-433D-B879-A5BF328D56D5}">
      <dgm:prSet/>
      <dgm:spPr/>
      <dgm:t>
        <a:bodyPr/>
        <a:lstStyle/>
        <a:p>
          <a:endParaRPr lang="es-ES"/>
        </a:p>
      </dgm:t>
    </dgm:pt>
    <dgm:pt modelId="{275CCD1C-F7EE-4353-A99B-3CF1C8E79FDA}" type="parTrans" cxnId="{37DAACC4-E2C6-433D-B879-A5BF328D56D5}">
      <dgm:prSet/>
      <dgm:spPr/>
      <dgm:t>
        <a:bodyPr/>
        <a:lstStyle/>
        <a:p>
          <a:endParaRPr lang="es-ES"/>
        </a:p>
      </dgm:t>
    </dgm:pt>
    <dgm:pt modelId="{C456F3B2-6792-48BC-9E37-E22722276900}" type="pres">
      <dgm:prSet presAssocID="{D97AB0C3-BE1E-4516-AEEA-217B46CE5EE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AE9E6C5-915C-4065-BD6B-BB6FA67497DA}" type="pres">
      <dgm:prSet presAssocID="{FF654B2F-DBD7-4109-9A64-FD170B7D891C}" presName="node" presStyleLbl="node1" presStyleIdx="0" presStyleCnt="3" custRadScaleRad="1028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41675E-F1B0-4198-83D7-6851CE5BBB12}" type="pres">
      <dgm:prSet presAssocID="{FF654B2F-DBD7-4109-9A64-FD170B7D891C}" presName="spNode" presStyleCnt="0"/>
      <dgm:spPr/>
    </dgm:pt>
    <dgm:pt modelId="{09459BB2-7878-48F0-A8C1-2905831A022A}" type="pres">
      <dgm:prSet presAssocID="{115DAD43-49CF-44C7-BA82-E2B8149ADB41}" presName="sibTrans" presStyleLbl="sibTrans1D1" presStyleIdx="0" presStyleCnt="3"/>
      <dgm:spPr/>
      <dgm:t>
        <a:bodyPr/>
        <a:lstStyle/>
        <a:p>
          <a:endParaRPr lang="es-ES"/>
        </a:p>
      </dgm:t>
    </dgm:pt>
    <dgm:pt modelId="{635A1EF8-747A-45A8-B34A-1F2F8CEF4E39}" type="pres">
      <dgm:prSet presAssocID="{2EB03866-3212-4AD8-A2DC-FC6D033423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5CA6E4-E243-4497-9BC5-47532A097A08}" type="pres">
      <dgm:prSet presAssocID="{2EB03866-3212-4AD8-A2DC-FC6D033423CC}" presName="spNode" presStyleCnt="0"/>
      <dgm:spPr/>
    </dgm:pt>
    <dgm:pt modelId="{A9E8E9B5-C849-4253-BE7A-DA0F3B75D836}" type="pres">
      <dgm:prSet presAssocID="{80DAE302-0E0F-41C8-9C87-95F6D6C1B30F}" presName="sibTrans" presStyleLbl="sibTrans1D1" presStyleIdx="1" presStyleCnt="3"/>
      <dgm:spPr/>
      <dgm:t>
        <a:bodyPr/>
        <a:lstStyle/>
        <a:p>
          <a:endParaRPr lang="es-ES"/>
        </a:p>
      </dgm:t>
    </dgm:pt>
    <dgm:pt modelId="{79B76898-C77F-46E4-956A-4BDF631F3D27}" type="pres">
      <dgm:prSet presAssocID="{FC4F2E75-2F5E-4B00-BBDE-EEFD711C3D5D}" presName="node" presStyleLbl="node1" presStyleIdx="2" presStyleCnt="3" custScaleX="1018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BBE141-BD16-43F8-A074-4449C57E6960}" type="pres">
      <dgm:prSet presAssocID="{FC4F2E75-2F5E-4B00-BBDE-EEFD711C3D5D}" presName="spNode" presStyleCnt="0"/>
      <dgm:spPr/>
    </dgm:pt>
    <dgm:pt modelId="{BD62987D-5C64-413A-81AA-488CB3AC65C4}" type="pres">
      <dgm:prSet presAssocID="{3F8D5D1D-8ACB-47FE-88FB-7440AAE8EC93}" presName="sibTrans" presStyleLbl="sibTrans1D1" presStyleIdx="2" presStyleCnt="3"/>
      <dgm:spPr/>
      <dgm:t>
        <a:bodyPr/>
        <a:lstStyle/>
        <a:p>
          <a:endParaRPr lang="es-ES"/>
        </a:p>
      </dgm:t>
    </dgm:pt>
  </dgm:ptLst>
  <dgm:cxnLst>
    <dgm:cxn modelId="{45353898-9E32-433C-ABFC-797DDC569C15}" type="presOf" srcId="{3F8D5D1D-8ACB-47FE-88FB-7440AAE8EC93}" destId="{BD62987D-5C64-413A-81AA-488CB3AC65C4}" srcOrd="0" destOrd="0" presId="urn:microsoft.com/office/officeart/2005/8/layout/cycle6"/>
    <dgm:cxn modelId="{E29785BC-A214-4BEA-A39A-3D1D16C2D91B}" type="presOf" srcId="{80DAE302-0E0F-41C8-9C87-95F6D6C1B30F}" destId="{A9E8E9B5-C849-4253-BE7A-DA0F3B75D836}" srcOrd="0" destOrd="0" presId="urn:microsoft.com/office/officeart/2005/8/layout/cycle6"/>
    <dgm:cxn modelId="{19FA7022-FED9-460E-AEEA-3FC4C26AB11D}" type="presOf" srcId="{115DAD43-49CF-44C7-BA82-E2B8149ADB41}" destId="{09459BB2-7878-48F0-A8C1-2905831A022A}" srcOrd="0" destOrd="0" presId="urn:microsoft.com/office/officeart/2005/8/layout/cycle6"/>
    <dgm:cxn modelId="{7E25F349-EFF5-465A-9E0C-19BD603A16D5}" srcId="{D97AB0C3-BE1E-4516-AEEA-217B46CE5EE9}" destId="{FC4F2E75-2F5E-4B00-BBDE-EEFD711C3D5D}" srcOrd="2" destOrd="0" parTransId="{09BA87BD-79EA-4AEB-9701-23A4986DACAE}" sibTransId="{3F8D5D1D-8ACB-47FE-88FB-7440AAE8EC93}"/>
    <dgm:cxn modelId="{C86BD8CA-EE84-412D-9B04-6049F6C90D6F}" type="presOf" srcId="{FC4F2E75-2F5E-4B00-BBDE-EEFD711C3D5D}" destId="{79B76898-C77F-46E4-956A-4BDF631F3D27}" srcOrd="0" destOrd="0" presId="urn:microsoft.com/office/officeart/2005/8/layout/cycle6"/>
    <dgm:cxn modelId="{37DAACC4-E2C6-433D-B879-A5BF328D56D5}" srcId="{D97AB0C3-BE1E-4516-AEEA-217B46CE5EE9}" destId="{FF654B2F-DBD7-4109-9A64-FD170B7D891C}" srcOrd="0" destOrd="0" parTransId="{275CCD1C-F7EE-4353-A99B-3CF1C8E79FDA}" sibTransId="{115DAD43-49CF-44C7-BA82-E2B8149ADB41}"/>
    <dgm:cxn modelId="{5A33E4B6-704E-4257-B9FE-52D2EF561250}" type="presOf" srcId="{2EB03866-3212-4AD8-A2DC-FC6D033423CC}" destId="{635A1EF8-747A-45A8-B34A-1F2F8CEF4E39}" srcOrd="0" destOrd="0" presId="urn:microsoft.com/office/officeart/2005/8/layout/cycle6"/>
    <dgm:cxn modelId="{45310460-9E9A-4B0F-881E-15B359C563EB}" type="presOf" srcId="{D97AB0C3-BE1E-4516-AEEA-217B46CE5EE9}" destId="{C456F3B2-6792-48BC-9E37-E22722276900}" srcOrd="0" destOrd="0" presId="urn:microsoft.com/office/officeart/2005/8/layout/cycle6"/>
    <dgm:cxn modelId="{EB4C05A1-4A67-47F4-87A1-25C6C4E5A07A}" srcId="{D97AB0C3-BE1E-4516-AEEA-217B46CE5EE9}" destId="{2EB03866-3212-4AD8-A2DC-FC6D033423CC}" srcOrd="1" destOrd="0" parTransId="{7A70A31C-E9FE-46B7-9E69-43006779FB31}" sibTransId="{80DAE302-0E0F-41C8-9C87-95F6D6C1B30F}"/>
    <dgm:cxn modelId="{7D7A01D1-F7DC-4897-B572-1AD641DACFDC}" type="presOf" srcId="{FF654B2F-DBD7-4109-9A64-FD170B7D891C}" destId="{0AE9E6C5-915C-4065-BD6B-BB6FA67497DA}" srcOrd="0" destOrd="0" presId="urn:microsoft.com/office/officeart/2005/8/layout/cycle6"/>
    <dgm:cxn modelId="{C17DE6BF-3C13-4220-B27F-C73EDAE45640}" type="presParOf" srcId="{C456F3B2-6792-48BC-9E37-E22722276900}" destId="{0AE9E6C5-915C-4065-BD6B-BB6FA67497DA}" srcOrd="0" destOrd="0" presId="urn:microsoft.com/office/officeart/2005/8/layout/cycle6"/>
    <dgm:cxn modelId="{4EF5EEE3-E2C0-41A1-A990-BFCF735711ED}" type="presParOf" srcId="{C456F3B2-6792-48BC-9E37-E22722276900}" destId="{1741675E-F1B0-4198-83D7-6851CE5BBB12}" srcOrd="1" destOrd="0" presId="urn:microsoft.com/office/officeart/2005/8/layout/cycle6"/>
    <dgm:cxn modelId="{96C3FC69-7108-431F-AC12-BF1F66777419}" type="presParOf" srcId="{C456F3B2-6792-48BC-9E37-E22722276900}" destId="{09459BB2-7878-48F0-A8C1-2905831A022A}" srcOrd="2" destOrd="0" presId="urn:microsoft.com/office/officeart/2005/8/layout/cycle6"/>
    <dgm:cxn modelId="{A01C18D0-A21C-4CF4-AFD2-FFEB9851FA7A}" type="presParOf" srcId="{C456F3B2-6792-48BC-9E37-E22722276900}" destId="{635A1EF8-747A-45A8-B34A-1F2F8CEF4E39}" srcOrd="3" destOrd="0" presId="urn:microsoft.com/office/officeart/2005/8/layout/cycle6"/>
    <dgm:cxn modelId="{0E4BAF4F-715A-4EF1-96B8-3B58B4E356A0}" type="presParOf" srcId="{C456F3B2-6792-48BC-9E37-E22722276900}" destId="{7A5CA6E4-E243-4497-9BC5-47532A097A08}" srcOrd="4" destOrd="0" presId="urn:microsoft.com/office/officeart/2005/8/layout/cycle6"/>
    <dgm:cxn modelId="{5E723153-0A09-4E5A-8FF9-6968B869DDAA}" type="presParOf" srcId="{C456F3B2-6792-48BC-9E37-E22722276900}" destId="{A9E8E9B5-C849-4253-BE7A-DA0F3B75D836}" srcOrd="5" destOrd="0" presId="urn:microsoft.com/office/officeart/2005/8/layout/cycle6"/>
    <dgm:cxn modelId="{0051007E-B2E7-4E8E-A4A3-6E1E9F3D412F}" type="presParOf" srcId="{C456F3B2-6792-48BC-9E37-E22722276900}" destId="{79B76898-C77F-46E4-956A-4BDF631F3D27}" srcOrd="6" destOrd="0" presId="urn:microsoft.com/office/officeart/2005/8/layout/cycle6"/>
    <dgm:cxn modelId="{2DD7C567-10A7-4CF6-AC3F-372AB3C11778}" type="presParOf" srcId="{C456F3B2-6792-48BC-9E37-E22722276900}" destId="{AEBBE141-BD16-43F8-A074-4449C57E6960}" srcOrd="7" destOrd="0" presId="urn:microsoft.com/office/officeart/2005/8/layout/cycle6"/>
    <dgm:cxn modelId="{8B1D7EE6-C13E-4294-8A3A-5CEAAD8D4A1D}" type="presParOf" srcId="{C456F3B2-6792-48BC-9E37-E22722276900}" destId="{BD62987D-5C64-413A-81AA-488CB3AC65C4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73967DC-E198-44F3-92F8-D9489C2F21BE}" type="doc">
      <dgm:prSet loTypeId="urn:microsoft.com/office/officeart/2005/8/layout/hierarchy2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C7A73C8-C712-46BD-A22B-EC9B355DB4EC}">
      <dgm:prSet phldrT="[Texto]" custT="1"/>
      <dgm:spPr/>
      <dgm:t>
        <a:bodyPr/>
        <a:lstStyle/>
        <a:p>
          <a:r>
            <a:rPr lang="es-ES" sz="1600" dirty="0" smtClean="0"/>
            <a:t>Sociedad de responsabilidad limitada nueva empresa</a:t>
          </a:r>
          <a:endParaRPr lang="es-ES" sz="1600" dirty="0"/>
        </a:p>
      </dgm:t>
    </dgm:pt>
    <dgm:pt modelId="{11CE33AA-3865-4399-857F-73210F23BABB}" type="parTrans" cxnId="{D34E4353-F21F-441C-9C65-25DFD65E6EE5}">
      <dgm:prSet/>
      <dgm:spPr/>
      <dgm:t>
        <a:bodyPr/>
        <a:lstStyle/>
        <a:p>
          <a:endParaRPr lang="es-ES"/>
        </a:p>
      </dgm:t>
    </dgm:pt>
    <dgm:pt modelId="{21BEBF2A-08B6-42BA-AAEA-8AEA8B382E36}" type="sibTrans" cxnId="{D34E4353-F21F-441C-9C65-25DFD65E6EE5}">
      <dgm:prSet/>
      <dgm:spPr/>
      <dgm:t>
        <a:bodyPr/>
        <a:lstStyle/>
        <a:p>
          <a:endParaRPr lang="es-ES"/>
        </a:p>
      </dgm:t>
    </dgm:pt>
    <dgm:pt modelId="{AA03E91A-4F6C-43FF-891B-80ACD84285B9}">
      <dgm:prSet phldrT="[Texto]" custT="1"/>
      <dgm:spPr/>
      <dgm:t>
        <a:bodyPr/>
        <a:lstStyle/>
        <a:p>
          <a:pPr marL="88900" indent="0" algn="just"/>
          <a:r>
            <a:rPr lang="es-ES" sz="1500" dirty="0" smtClean="0"/>
            <a:t>Es una sociedad mercantil capitalista que se creó para facilitar la constitución de empresas pequeñas de forma rápida y sencilla, mediante las tecnologías de la información y la comunicación. La S.L.N.E. se constituye en el plazo de 48 horas.</a:t>
          </a:r>
          <a:endParaRPr lang="es-ES" sz="1500" dirty="0"/>
        </a:p>
      </dgm:t>
    </dgm:pt>
    <dgm:pt modelId="{F31E7E04-6C4A-45B0-A603-C84AE0F64B18}" type="parTrans" cxnId="{8B405B97-C401-4BC2-81B5-A5CD21EE6149}">
      <dgm:prSet/>
      <dgm:spPr/>
      <dgm:t>
        <a:bodyPr/>
        <a:lstStyle/>
        <a:p>
          <a:endParaRPr lang="es-ES"/>
        </a:p>
      </dgm:t>
    </dgm:pt>
    <dgm:pt modelId="{998B4D47-1A5D-4B68-AD87-30ACAAEB5E63}" type="sibTrans" cxnId="{8B405B97-C401-4BC2-81B5-A5CD21EE6149}">
      <dgm:prSet/>
      <dgm:spPr/>
      <dgm:t>
        <a:bodyPr/>
        <a:lstStyle/>
        <a:p>
          <a:endParaRPr lang="es-ES"/>
        </a:p>
      </dgm:t>
    </dgm:pt>
    <dgm:pt modelId="{E772CB8D-7EA0-4C36-9283-7B864F057C41}" type="pres">
      <dgm:prSet presAssocID="{973967DC-E198-44F3-92F8-D9489C2F21B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6631E1C-A558-4A9C-BAC1-D429353211B5}" type="pres">
      <dgm:prSet presAssocID="{4C7A73C8-C712-46BD-A22B-EC9B355DB4EC}" presName="root1" presStyleCnt="0"/>
      <dgm:spPr/>
    </dgm:pt>
    <dgm:pt modelId="{7C37714D-07EE-4231-AFCD-42CC82F86EE1}" type="pres">
      <dgm:prSet presAssocID="{4C7A73C8-C712-46BD-A22B-EC9B355DB4EC}" presName="LevelOneTextNode" presStyleLbl="node0" presStyleIdx="0" presStyleCnt="1" custScaleX="110520" custScaleY="158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5E49E0-915D-4658-8FF3-AA69FD39EA3B}" type="pres">
      <dgm:prSet presAssocID="{4C7A73C8-C712-46BD-A22B-EC9B355DB4EC}" presName="level2hierChild" presStyleCnt="0"/>
      <dgm:spPr/>
    </dgm:pt>
    <dgm:pt modelId="{7951227F-BD60-4407-AD00-C28D9A658E44}" type="pres">
      <dgm:prSet presAssocID="{F31E7E04-6C4A-45B0-A603-C84AE0F64B18}" presName="conn2-1" presStyleLbl="parChTrans1D2" presStyleIdx="0" presStyleCnt="1"/>
      <dgm:spPr/>
      <dgm:t>
        <a:bodyPr/>
        <a:lstStyle/>
        <a:p>
          <a:endParaRPr lang="es-ES"/>
        </a:p>
      </dgm:t>
    </dgm:pt>
    <dgm:pt modelId="{7934A6DA-6551-4DFA-9DF8-12D355786CC7}" type="pres">
      <dgm:prSet presAssocID="{F31E7E04-6C4A-45B0-A603-C84AE0F64B18}" presName="connTx" presStyleLbl="parChTrans1D2" presStyleIdx="0" presStyleCnt="1"/>
      <dgm:spPr/>
      <dgm:t>
        <a:bodyPr/>
        <a:lstStyle/>
        <a:p>
          <a:endParaRPr lang="es-ES"/>
        </a:p>
      </dgm:t>
    </dgm:pt>
    <dgm:pt modelId="{EEB4FA34-E984-4433-900C-CCA74834E69A}" type="pres">
      <dgm:prSet presAssocID="{AA03E91A-4F6C-43FF-891B-80ACD84285B9}" presName="root2" presStyleCnt="0"/>
      <dgm:spPr/>
    </dgm:pt>
    <dgm:pt modelId="{F169F0D0-9884-444C-9992-CC524C836DE1}" type="pres">
      <dgm:prSet presAssocID="{AA03E91A-4F6C-43FF-891B-80ACD84285B9}" presName="LevelTwoTextNode" presStyleLbl="node2" presStyleIdx="0" presStyleCnt="1" custScaleX="294643" custScaleY="180893" custLinFactNeighborX="-3281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787C29-1E7C-4BE2-A382-8B3FE28D3E66}" type="pres">
      <dgm:prSet presAssocID="{AA03E91A-4F6C-43FF-891B-80ACD84285B9}" presName="level3hierChild" presStyleCnt="0"/>
      <dgm:spPr/>
    </dgm:pt>
  </dgm:ptLst>
  <dgm:cxnLst>
    <dgm:cxn modelId="{2C80D2DB-8A27-4071-A015-1476DAB2667A}" type="presOf" srcId="{973967DC-E198-44F3-92F8-D9489C2F21BE}" destId="{E772CB8D-7EA0-4C36-9283-7B864F057C41}" srcOrd="0" destOrd="0" presId="urn:microsoft.com/office/officeart/2005/8/layout/hierarchy2"/>
    <dgm:cxn modelId="{D34E4353-F21F-441C-9C65-25DFD65E6EE5}" srcId="{973967DC-E198-44F3-92F8-D9489C2F21BE}" destId="{4C7A73C8-C712-46BD-A22B-EC9B355DB4EC}" srcOrd="0" destOrd="0" parTransId="{11CE33AA-3865-4399-857F-73210F23BABB}" sibTransId="{21BEBF2A-08B6-42BA-AAEA-8AEA8B382E36}"/>
    <dgm:cxn modelId="{6D29DA24-B215-48F6-B30D-66D17422D295}" type="presOf" srcId="{F31E7E04-6C4A-45B0-A603-C84AE0F64B18}" destId="{7951227F-BD60-4407-AD00-C28D9A658E44}" srcOrd="0" destOrd="0" presId="urn:microsoft.com/office/officeart/2005/8/layout/hierarchy2"/>
    <dgm:cxn modelId="{B13A5CF1-77EC-42FE-876B-56DE02D31915}" type="presOf" srcId="{4C7A73C8-C712-46BD-A22B-EC9B355DB4EC}" destId="{7C37714D-07EE-4231-AFCD-42CC82F86EE1}" srcOrd="0" destOrd="0" presId="urn:microsoft.com/office/officeart/2005/8/layout/hierarchy2"/>
    <dgm:cxn modelId="{8B405B97-C401-4BC2-81B5-A5CD21EE6149}" srcId="{4C7A73C8-C712-46BD-A22B-EC9B355DB4EC}" destId="{AA03E91A-4F6C-43FF-891B-80ACD84285B9}" srcOrd="0" destOrd="0" parTransId="{F31E7E04-6C4A-45B0-A603-C84AE0F64B18}" sibTransId="{998B4D47-1A5D-4B68-AD87-30ACAAEB5E63}"/>
    <dgm:cxn modelId="{7F5D5940-48DB-4EAE-B983-176E2CDD09A9}" type="presOf" srcId="{F31E7E04-6C4A-45B0-A603-C84AE0F64B18}" destId="{7934A6DA-6551-4DFA-9DF8-12D355786CC7}" srcOrd="1" destOrd="0" presId="urn:microsoft.com/office/officeart/2005/8/layout/hierarchy2"/>
    <dgm:cxn modelId="{5520236C-FA4B-4167-B047-1F64DDD9A270}" type="presOf" srcId="{AA03E91A-4F6C-43FF-891B-80ACD84285B9}" destId="{F169F0D0-9884-444C-9992-CC524C836DE1}" srcOrd="0" destOrd="0" presId="urn:microsoft.com/office/officeart/2005/8/layout/hierarchy2"/>
    <dgm:cxn modelId="{5AAFE758-2C42-470E-8BF7-3CCD84A062CE}" type="presParOf" srcId="{E772CB8D-7EA0-4C36-9283-7B864F057C41}" destId="{96631E1C-A558-4A9C-BAC1-D429353211B5}" srcOrd="0" destOrd="0" presId="urn:microsoft.com/office/officeart/2005/8/layout/hierarchy2"/>
    <dgm:cxn modelId="{56A63147-389A-4D82-B90A-675D3A0132E8}" type="presParOf" srcId="{96631E1C-A558-4A9C-BAC1-D429353211B5}" destId="{7C37714D-07EE-4231-AFCD-42CC82F86EE1}" srcOrd="0" destOrd="0" presId="urn:microsoft.com/office/officeart/2005/8/layout/hierarchy2"/>
    <dgm:cxn modelId="{680FDE74-CBD4-4B26-A69F-5BA5EAA82484}" type="presParOf" srcId="{96631E1C-A558-4A9C-BAC1-D429353211B5}" destId="{BE5E49E0-915D-4658-8FF3-AA69FD39EA3B}" srcOrd="1" destOrd="0" presId="urn:microsoft.com/office/officeart/2005/8/layout/hierarchy2"/>
    <dgm:cxn modelId="{922482C4-11C0-41A6-9667-DE84223A31C9}" type="presParOf" srcId="{BE5E49E0-915D-4658-8FF3-AA69FD39EA3B}" destId="{7951227F-BD60-4407-AD00-C28D9A658E44}" srcOrd="0" destOrd="0" presId="urn:microsoft.com/office/officeart/2005/8/layout/hierarchy2"/>
    <dgm:cxn modelId="{468F4820-0A81-4812-90DE-740EB4BE34CC}" type="presParOf" srcId="{7951227F-BD60-4407-AD00-C28D9A658E44}" destId="{7934A6DA-6551-4DFA-9DF8-12D355786CC7}" srcOrd="0" destOrd="0" presId="urn:microsoft.com/office/officeart/2005/8/layout/hierarchy2"/>
    <dgm:cxn modelId="{E09463B5-2F73-430E-8191-6A227323A028}" type="presParOf" srcId="{BE5E49E0-915D-4658-8FF3-AA69FD39EA3B}" destId="{EEB4FA34-E984-4433-900C-CCA74834E69A}" srcOrd="1" destOrd="0" presId="urn:microsoft.com/office/officeart/2005/8/layout/hierarchy2"/>
    <dgm:cxn modelId="{AF4761CF-E1F9-43BB-98A5-A96CA1480241}" type="presParOf" srcId="{EEB4FA34-E984-4433-900C-CCA74834E69A}" destId="{F169F0D0-9884-444C-9992-CC524C836DE1}" srcOrd="0" destOrd="0" presId="urn:microsoft.com/office/officeart/2005/8/layout/hierarchy2"/>
    <dgm:cxn modelId="{9CF95FE5-EE4F-4F83-8C4D-798DC2181A8B}" type="presParOf" srcId="{EEB4FA34-E984-4433-900C-CCA74834E69A}" destId="{24787C29-1E7C-4BE2-A382-8B3FE28D3E6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73967DC-E198-44F3-92F8-D9489C2F21BE}" type="doc">
      <dgm:prSet loTypeId="urn:microsoft.com/office/officeart/2005/8/layout/hierarchy2" loCatId="hierarchy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4C7A73C8-C712-46BD-A22B-EC9B355DB4EC}">
      <dgm:prSet phldrT="[Texto]" custT="1"/>
      <dgm:spPr/>
      <dgm:t>
        <a:bodyPr/>
        <a:lstStyle/>
        <a:p>
          <a:r>
            <a:rPr lang="es-ES" sz="1600" dirty="0" smtClean="0"/>
            <a:t>Sociedad anónima</a:t>
          </a:r>
          <a:endParaRPr lang="es-ES" sz="1600" dirty="0"/>
        </a:p>
      </dgm:t>
    </dgm:pt>
    <dgm:pt modelId="{11CE33AA-3865-4399-857F-73210F23BABB}" type="parTrans" cxnId="{D34E4353-F21F-441C-9C65-25DFD65E6EE5}">
      <dgm:prSet/>
      <dgm:spPr/>
      <dgm:t>
        <a:bodyPr/>
        <a:lstStyle/>
        <a:p>
          <a:endParaRPr lang="es-ES"/>
        </a:p>
      </dgm:t>
    </dgm:pt>
    <dgm:pt modelId="{21BEBF2A-08B6-42BA-AAEA-8AEA8B382E36}" type="sibTrans" cxnId="{D34E4353-F21F-441C-9C65-25DFD65E6EE5}">
      <dgm:prSet/>
      <dgm:spPr/>
      <dgm:t>
        <a:bodyPr/>
        <a:lstStyle/>
        <a:p>
          <a:endParaRPr lang="es-ES"/>
        </a:p>
      </dgm:t>
    </dgm:pt>
    <dgm:pt modelId="{AA03E91A-4F6C-43FF-891B-80ACD84285B9}">
      <dgm:prSet phldrT="[Texto]" custT="1"/>
      <dgm:spPr/>
      <dgm:t>
        <a:bodyPr/>
        <a:lstStyle/>
        <a:p>
          <a:pPr marL="88900" indent="0" algn="just"/>
          <a:r>
            <a:rPr lang="es-ES" sz="1500" dirty="0" smtClean="0"/>
            <a:t>Es el ejemplo por excelencia de las sociedades capitalistas, en el que las condiciones personales de los socios no tienen ninguna relevancia y lo verdaderamente importante es el capital que aportan.</a:t>
          </a:r>
          <a:endParaRPr lang="es-ES" sz="1500" dirty="0"/>
        </a:p>
      </dgm:t>
    </dgm:pt>
    <dgm:pt modelId="{F31E7E04-6C4A-45B0-A603-C84AE0F64B18}" type="parTrans" cxnId="{8B405B97-C401-4BC2-81B5-A5CD21EE6149}">
      <dgm:prSet/>
      <dgm:spPr/>
      <dgm:t>
        <a:bodyPr/>
        <a:lstStyle/>
        <a:p>
          <a:endParaRPr lang="es-ES"/>
        </a:p>
      </dgm:t>
    </dgm:pt>
    <dgm:pt modelId="{998B4D47-1A5D-4B68-AD87-30ACAAEB5E63}" type="sibTrans" cxnId="{8B405B97-C401-4BC2-81B5-A5CD21EE6149}">
      <dgm:prSet/>
      <dgm:spPr/>
      <dgm:t>
        <a:bodyPr/>
        <a:lstStyle/>
        <a:p>
          <a:endParaRPr lang="es-ES"/>
        </a:p>
      </dgm:t>
    </dgm:pt>
    <dgm:pt modelId="{E772CB8D-7EA0-4C36-9283-7B864F057C41}" type="pres">
      <dgm:prSet presAssocID="{973967DC-E198-44F3-92F8-D9489C2F21B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6631E1C-A558-4A9C-BAC1-D429353211B5}" type="pres">
      <dgm:prSet presAssocID="{4C7A73C8-C712-46BD-A22B-EC9B355DB4EC}" presName="root1" presStyleCnt="0"/>
      <dgm:spPr/>
    </dgm:pt>
    <dgm:pt modelId="{7C37714D-07EE-4231-AFCD-42CC82F86EE1}" type="pres">
      <dgm:prSet presAssocID="{4C7A73C8-C712-46BD-A22B-EC9B355DB4EC}" presName="LevelOneTextNode" presStyleLbl="node0" presStyleIdx="0" presStyleCnt="1" custScaleX="110520" custScaleY="158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5E49E0-915D-4658-8FF3-AA69FD39EA3B}" type="pres">
      <dgm:prSet presAssocID="{4C7A73C8-C712-46BD-A22B-EC9B355DB4EC}" presName="level2hierChild" presStyleCnt="0"/>
      <dgm:spPr/>
    </dgm:pt>
    <dgm:pt modelId="{7951227F-BD60-4407-AD00-C28D9A658E44}" type="pres">
      <dgm:prSet presAssocID="{F31E7E04-6C4A-45B0-A603-C84AE0F64B18}" presName="conn2-1" presStyleLbl="parChTrans1D2" presStyleIdx="0" presStyleCnt="1"/>
      <dgm:spPr/>
      <dgm:t>
        <a:bodyPr/>
        <a:lstStyle/>
        <a:p>
          <a:endParaRPr lang="es-ES"/>
        </a:p>
      </dgm:t>
    </dgm:pt>
    <dgm:pt modelId="{7934A6DA-6551-4DFA-9DF8-12D355786CC7}" type="pres">
      <dgm:prSet presAssocID="{F31E7E04-6C4A-45B0-A603-C84AE0F64B18}" presName="connTx" presStyleLbl="parChTrans1D2" presStyleIdx="0" presStyleCnt="1"/>
      <dgm:spPr/>
      <dgm:t>
        <a:bodyPr/>
        <a:lstStyle/>
        <a:p>
          <a:endParaRPr lang="es-ES"/>
        </a:p>
      </dgm:t>
    </dgm:pt>
    <dgm:pt modelId="{EEB4FA34-E984-4433-900C-CCA74834E69A}" type="pres">
      <dgm:prSet presAssocID="{AA03E91A-4F6C-43FF-891B-80ACD84285B9}" presName="root2" presStyleCnt="0"/>
      <dgm:spPr/>
    </dgm:pt>
    <dgm:pt modelId="{F169F0D0-9884-444C-9992-CC524C836DE1}" type="pres">
      <dgm:prSet presAssocID="{AA03E91A-4F6C-43FF-891B-80ACD84285B9}" presName="LevelTwoTextNode" presStyleLbl="node2" presStyleIdx="0" presStyleCnt="1" custScaleX="303985" custScaleY="175287" custLinFactNeighborX="-3281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787C29-1E7C-4BE2-A382-8B3FE28D3E66}" type="pres">
      <dgm:prSet presAssocID="{AA03E91A-4F6C-43FF-891B-80ACD84285B9}" presName="level3hierChild" presStyleCnt="0"/>
      <dgm:spPr/>
    </dgm:pt>
  </dgm:ptLst>
  <dgm:cxnLst>
    <dgm:cxn modelId="{D34E4353-F21F-441C-9C65-25DFD65E6EE5}" srcId="{973967DC-E198-44F3-92F8-D9489C2F21BE}" destId="{4C7A73C8-C712-46BD-A22B-EC9B355DB4EC}" srcOrd="0" destOrd="0" parTransId="{11CE33AA-3865-4399-857F-73210F23BABB}" sibTransId="{21BEBF2A-08B6-42BA-AAEA-8AEA8B382E36}"/>
    <dgm:cxn modelId="{8D88B3A5-C4A8-4908-8BD2-4A0AEC723C17}" type="presOf" srcId="{AA03E91A-4F6C-43FF-891B-80ACD84285B9}" destId="{F169F0D0-9884-444C-9992-CC524C836DE1}" srcOrd="0" destOrd="0" presId="urn:microsoft.com/office/officeart/2005/8/layout/hierarchy2"/>
    <dgm:cxn modelId="{017803E1-6009-4FE5-8574-CBF1108368B1}" type="presOf" srcId="{973967DC-E198-44F3-92F8-D9489C2F21BE}" destId="{E772CB8D-7EA0-4C36-9283-7B864F057C41}" srcOrd="0" destOrd="0" presId="urn:microsoft.com/office/officeart/2005/8/layout/hierarchy2"/>
    <dgm:cxn modelId="{8B405B97-C401-4BC2-81B5-A5CD21EE6149}" srcId="{4C7A73C8-C712-46BD-A22B-EC9B355DB4EC}" destId="{AA03E91A-4F6C-43FF-891B-80ACD84285B9}" srcOrd="0" destOrd="0" parTransId="{F31E7E04-6C4A-45B0-A603-C84AE0F64B18}" sibTransId="{998B4D47-1A5D-4B68-AD87-30ACAAEB5E63}"/>
    <dgm:cxn modelId="{65A3F1D2-0776-432E-A993-D54ABACD4794}" type="presOf" srcId="{4C7A73C8-C712-46BD-A22B-EC9B355DB4EC}" destId="{7C37714D-07EE-4231-AFCD-42CC82F86EE1}" srcOrd="0" destOrd="0" presId="urn:microsoft.com/office/officeart/2005/8/layout/hierarchy2"/>
    <dgm:cxn modelId="{63031D3B-C1A4-4383-A957-D4CD157C73C5}" type="presOf" srcId="{F31E7E04-6C4A-45B0-A603-C84AE0F64B18}" destId="{7951227F-BD60-4407-AD00-C28D9A658E44}" srcOrd="0" destOrd="0" presId="urn:microsoft.com/office/officeart/2005/8/layout/hierarchy2"/>
    <dgm:cxn modelId="{204B1ED5-0912-48A9-872B-2FBEEF155AD6}" type="presOf" srcId="{F31E7E04-6C4A-45B0-A603-C84AE0F64B18}" destId="{7934A6DA-6551-4DFA-9DF8-12D355786CC7}" srcOrd="1" destOrd="0" presId="urn:microsoft.com/office/officeart/2005/8/layout/hierarchy2"/>
    <dgm:cxn modelId="{DECBAE71-95E0-4402-B4BD-CF282133B402}" type="presParOf" srcId="{E772CB8D-7EA0-4C36-9283-7B864F057C41}" destId="{96631E1C-A558-4A9C-BAC1-D429353211B5}" srcOrd="0" destOrd="0" presId="urn:microsoft.com/office/officeart/2005/8/layout/hierarchy2"/>
    <dgm:cxn modelId="{A19E89B9-5D92-42A4-936D-81F4E8E55BD3}" type="presParOf" srcId="{96631E1C-A558-4A9C-BAC1-D429353211B5}" destId="{7C37714D-07EE-4231-AFCD-42CC82F86EE1}" srcOrd="0" destOrd="0" presId="urn:microsoft.com/office/officeart/2005/8/layout/hierarchy2"/>
    <dgm:cxn modelId="{30D690A6-63FB-4BDA-AC35-7FC3FFDF2A24}" type="presParOf" srcId="{96631E1C-A558-4A9C-BAC1-D429353211B5}" destId="{BE5E49E0-915D-4658-8FF3-AA69FD39EA3B}" srcOrd="1" destOrd="0" presId="urn:microsoft.com/office/officeart/2005/8/layout/hierarchy2"/>
    <dgm:cxn modelId="{0011AD4B-50A5-4818-8BE1-E96DFCC6B137}" type="presParOf" srcId="{BE5E49E0-915D-4658-8FF3-AA69FD39EA3B}" destId="{7951227F-BD60-4407-AD00-C28D9A658E44}" srcOrd="0" destOrd="0" presId="urn:microsoft.com/office/officeart/2005/8/layout/hierarchy2"/>
    <dgm:cxn modelId="{91B54A84-D57F-4431-8A85-9E2711B61E01}" type="presParOf" srcId="{7951227F-BD60-4407-AD00-C28D9A658E44}" destId="{7934A6DA-6551-4DFA-9DF8-12D355786CC7}" srcOrd="0" destOrd="0" presId="urn:microsoft.com/office/officeart/2005/8/layout/hierarchy2"/>
    <dgm:cxn modelId="{73813436-66CB-4946-8FE4-7E637DE286FE}" type="presParOf" srcId="{BE5E49E0-915D-4658-8FF3-AA69FD39EA3B}" destId="{EEB4FA34-E984-4433-900C-CCA74834E69A}" srcOrd="1" destOrd="0" presId="urn:microsoft.com/office/officeart/2005/8/layout/hierarchy2"/>
    <dgm:cxn modelId="{E1F5E74C-32C2-4477-B69D-FF487A4C8137}" type="presParOf" srcId="{EEB4FA34-E984-4433-900C-CCA74834E69A}" destId="{F169F0D0-9884-444C-9992-CC524C836DE1}" srcOrd="0" destOrd="0" presId="urn:microsoft.com/office/officeart/2005/8/layout/hierarchy2"/>
    <dgm:cxn modelId="{CE35F647-DB44-42FF-9FF2-EBE2F8CD94EB}" type="presParOf" srcId="{EEB4FA34-E984-4433-900C-CCA74834E69A}" destId="{24787C29-1E7C-4BE2-A382-8B3FE28D3E6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1B63797-BB83-47F2-8192-F62462CB478D}" type="doc">
      <dgm:prSet loTypeId="urn:microsoft.com/office/officeart/2008/layout/TitledPictureBlocks" loCatId="picture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3CB2355F-800D-4126-B4D7-038AEB8EC14A}">
      <dgm:prSet phldrT="[Texto]" custT="1"/>
      <dgm:spPr/>
      <dgm:t>
        <a:bodyPr/>
        <a:lstStyle/>
        <a:p>
          <a:r>
            <a:rPr lang="es-ES" sz="1600" b="1" dirty="0" smtClean="0"/>
            <a:t>Sociedad laboral</a:t>
          </a:r>
          <a:endParaRPr lang="es-ES" sz="1600" b="1" dirty="0"/>
        </a:p>
      </dgm:t>
    </dgm:pt>
    <dgm:pt modelId="{3D4ABB78-B7A2-4A3A-88BC-0DBDE6F2AFED}" type="parTrans" cxnId="{ED46809B-F930-4F1A-9623-D4C2E4C06777}">
      <dgm:prSet/>
      <dgm:spPr/>
      <dgm:t>
        <a:bodyPr/>
        <a:lstStyle/>
        <a:p>
          <a:endParaRPr lang="es-ES"/>
        </a:p>
      </dgm:t>
    </dgm:pt>
    <dgm:pt modelId="{6D975E6D-0C65-4709-A7CB-D965125753D3}" type="sibTrans" cxnId="{ED46809B-F930-4F1A-9623-D4C2E4C06777}">
      <dgm:prSet/>
      <dgm:spPr/>
      <dgm:t>
        <a:bodyPr/>
        <a:lstStyle/>
        <a:p>
          <a:endParaRPr lang="es-ES"/>
        </a:p>
      </dgm:t>
    </dgm:pt>
    <dgm:pt modelId="{2A1979B1-363B-4ACA-B34D-40475F3BF7BB}">
      <dgm:prSet phldrT="[Texto]" custT="1"/>
      <dgm:spPr/>
      <dgm:t>
        <a:bodyPr/>
        <a:lstStyle/>
        <a:p>
          <a:r>
            <a:rPr lang="es-ES" sz="1400" dirty="0" smtClean="0"/>
            <a:t>Es una sociedad anónima o limitada en la que el 51 % del capital social o más está en manos de los trabajadores indefinidos de la empresa.</a:t>
          </a:r>
        </a:p>
        <a:p>
          <a:r>
            <a:rPr lang="es-ES" sz="1400" dirty="0" smtClean="0"/>
            <a:t>Tiene las mismas características que la S.A. o la S.L. de la que procede.</a:t>
          </a:r>
          <a:endParaRPr lang="es-ES" sz="1600" dirty="0"/>
        </a:p>
      </dgm:t>
    </dgm:pt>
    <dgm:pt modelId="{5C7F1173-E791-4CFE-B619-127D97500459}" type="parTrans" cxnId="{436BEF9D-8BE8-4FE0-A8BD-C51A4D9D0B32}">
      <dgm:prSet/>
      <dgm:spPr/>
      <dgm:t>
        <a:bodyPr/>
        <a:lstStyle/>
        <a:p>
          <a:endParaRPr lang="es-ES"/>
        </a:p>
      </dgm:t>
    </dgm:pt>
    <dgm:pt modelId="{9EF06EA6-2710-4481-83E4-EF0BB5974D39}" type="sibTrans" cxnId="{436BEF9D-8BE8-4FE0-A8BD-C51A4D9D0B32}">
      <dgm:prSet/>
      <dgm:spPr/>
      <dgm:t>
        <a:bodyPr/>
        <a:lstStyle/>
        <a:p>
          <a:endParaRPr lang="es-ES"/>
        </a:p>
      </dgm:t>
    </dgm:pt>
    <dgm:pt modelId="{B239EA21-CD4C-446F-917E-429382E3DDA5}">
      <dgm:prSet phldrT="[Texto]"/>
      <dgm:spPr/>
      <dgm:t>
        <a:bodyPr/>
        <a:lstStyle/>
        <a:p>
          <a:r>
            <a:rPr lang="es-ES" b="1" dirty="0" smtClean="0"/>
            <a:t>Cooperativas</a:t>
          </a:r>
          <a:endParaRPr lang="es-ES" b="1" dirty="0"/>
        </a:p>
      </dgm:t>
    </dgm:pt>
    <dgm:pt modelId="{E636A7BE-FE11-4DEF-BF23-2652DD26C608}" type="parTrans" cxnId="{6DD147CC-66F9-4530-82E5-95C0880B476C}">
      <dgm:prSet/>
      <dgm:spPr/>
      <dgm:t>
        <a:bodyPr/>
        <a:lstStyle/>
        <a:p>
          <a:endParaRPr lang="es-ES"/>
        </a:p>
      </dgm:t>
    </dgm:pt>
    <dgm:pt modelId="{85939E6A-7913-4667-A1F1-CB34AF2359B3}" type="sibTrans" cxnId="{6DD147CC-66F9-4530-82E5-95C0880B476C}">
      <dgm:prSet/>
      <dgm:spPr/>
      <dgm:t>
        <a:bodyPr/>
        <a:lstStyle/>
        <a:p>
          <a:endParaRPr lang="es-ES"/>
        </a:p>
      </dgm:t>
    </dgm:pt>
    <dgm:pt modelId="{38C8FA02-EEBA-4A9A-8844-EDFE9052B27E}">
      <dgm:prSet phldrT="[Texto]" custT="1"/>
      <dgm:spPr/>
      <dgm:t>
        <a:bodyPr/>
        <a:lstStyle/>
        <a:p>
          <a:r>
            <a:rPr lang="es-ES" sz="1400" dirty="0" smtClean="0"/>
            <a:t>No buscan obtener beneficios, sino satisfacer las necesidades que tienen en común los miembros de la cooperativa.</a:t>
          </a:r>
          <a:endParaRPr lang="es-ES" sz="1400" dirty="0"/>
        </a:p>
      </dgm:t>
    </dgm:pt>
    <dgm:pt modelId="{BBCBF2D2-B7EA-4D33-9AF8-244CDF6B2237}" type="parTrans" cxnId="{EECF6FB5-1142-4DEB-BB3D-AAA6C32D5161}">
      <dgm:prSet/>
      <dgm:spPr/>
      <dgm:t>
        <a:bodyPr/>
        <a:lstStyle/>
        <a:p>
          <a:endParaRPr lang="es-ES"/>
        </a:p>
      </dgm:t>
    </dgm:pt>
    <dgm:pt modelId="{BBB43204-46DB-4907-A366-B55C1089B55D}" type="sibTrans" cxnId="{EECF6FB5-1142-4DEB-BB3D-AAA6C32D5161}">
      <dgm:prSet/>
      <dgm:spPr/>
      <dgm:t>
        <a:bodyPr/>
        <a:lstStyle/>
        <a:p>
          <a:endParaRPr lang="es-ES"/>
        </a:p>
      </dgm:t>
    </dgm:pt>
    <dgm:pt modelId="{215FB6D3-2A62-441E-AB95-9913BC56FE28}" type="pres">
      <dgm:prSet presAssocID="{51B63797-BB83-47F2-8192-F62462CB478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AFD0CD0-84E5-4032-AB73-628F8E6C99ED}" type="pres">
      <dgm:prSet presAssocID="{3CB2355F-800D-4126-B4D7-038AEB8EC14A}" presName="composite" presStyleCnt="0"/>
      <dgm:spPr/>
    </dgm:pt>
    <dgm:pt modelId="{1D8F1875-4DBE-4202-B00D-15A33CE7083D}" type="pres">
      <dgm:prSet presAssocID="{3CB2355F-800D-4126-B4D7-038AEB8EC14A}" presName="ParentText" presStyleLbl="node1" presStyleIdx="0" presStyleCnt="2" custScaleX="70000" custScaleY="833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BB365B-5944-43F7-BE4C-7B0CD52576CF}" type="pres">
      <dgm:prSet presAssocID="{3CB2355F-800D-4126-B4D7-038AEB8EC14A}" presName="Image" presStyleLbl="bgImgPlace1" presStyleIdx="0" presStyleCnt="2" custScaleX="70000" custScaleY="8335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76F51C15-EA1E-450F-A14E-644773A4A83D}" type="pres">
      <dgm:prSet presAssocID="{3CB2355F-800D-4126-B4D7-038AEB8EC14A}" presName="ChildText" presStyleLbl="fgAcc1" presStyleIdx="0" presStyleCnt="2" custScaleX="151578" custScaleY="198479" custLinFactNeighborX="256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AB6BD7-A315-4B06-82C7-C88C990178BA}" type="pres">
      <dgm:prSet presAssocID="{6D975E6D-0C65-4709-A7CB-D965125753D3}" presName="sibTrans" presStyleCnt="0"/>
      <dgm:spPr/>
    </dgm:pt>
    <dgm:pt modelId="{B7EDDE8A-3046-4D99-8298-862F2CFA241F}" type="pres">
      <dgm:prSet presAssocID="{B239EA21-CD4C-446F-917E-429382E3DDA5}" presName="composite" presStyleCnt="0"/>
      <dgm:spPr/>
    </dgm:pt>
    <dgm:pt modelId="{6CDC4B29-250F-4C3E-B9AB-37B8C7DF5F90}" type="pres">
      <dgm:prSet presAssocID="{B239EA21-CD4C-446F-917E-429382E3DDA5}" presName="ParentText" presStyleLbl="node1" presStyleIdx="1" presStyleCnt="2" custScaleX="67223" custScaleY="866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27C1A7-827A-43C3-9118-88646B50C704}" type="pres">
      <dgm:prSet presAssocID="{B239EA21-CD4C-446F-917E-429382E3DDA5}" presName="Image" presStyleLbl="bgImgPlace1" presStyleIdx="1" presStyleCnt="2" custScaleX="67223" custScaleY="8661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C0A2268E-AC63-40A0-896F-55F2C7ECA20F}" type="pres">
      <dgm:prSet presAssocID="{B239EA21-CD4C-446F-917E-429382E3DDA5}" presName="ChildText" presStyleLbl="fgAcc1" presStyleIdx="1" presStyleCnt="2" custScaleY="145456" custLinFactNeighborX="-2885" custLinFactNeighborY="104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9F8EF6-C874-4E74-8454-48D798D2ADB6}" type="presOf" srcId="{2A1979B1-363B-4ACA-B34D-40475F3BF7BB}" destId="{76F51C15-EA1E-450F-A14E-644773A4A83D}" srcOrd="0" destOrd="0" presId="urn:microsoft.com/office/officeart/2008/layout/TitledPictureBlocks"/>
    <dgm:cxn modelId="{ED46809B-F930-4F1A-9623-D4C2E4C06777}" srcId="{51B63797-BB83-47F2-8192-F62462CB478D}" destId="{3CB2355F-800D-4126-B4D7-038AEB8EC14A}" srcOrd="0" destOrd="0" parTransId="{3D4ABB78-B7A2-4A3A-88BC-0DBDE6F2AFED}" sibTransId="{6D975E6D-0C65-4709-A7CB-D965125753D3}"/>
    <dgm:cxn modelId="{057987C0-DFE8-4B23-BCEA-62AD462349F8}" type="presOf" srcId="{38C8FA02-EEBA-4A9A-8844-EDFE9052B27E}" destId="{C0A2268E-AC63-40A0-896F-55F2C7ECA20F}" srcOrd="0" destOrd="0" presId="urn:microsoft.com/office/officeart/2008/layout/TitledPictureBlocks"/>
    <dgm:cxn modelId="{6DD147CC-66F9-4530-82E5-95C0880B476C}" srcId="{51B63797-BB83-47F2-8192-F62462CB478D}" destId="{B239EA21-CD4C-446F-917E-429382E3DDA5}" srcOrd="1" destOrd="0" parTransId="{E636A7BE-FE11-4DEF-BF23-2652DD26C608}" sibTransId="{85939E6A-7913-4667-A1F1-CB34AF2359B3}"/>
    <dgm:cxn modelId="{4B48381F-47F5-4663-9888-05D8C1479FF1}" type="presOf" srcId="{B239EA21-CD4C-446F-917E-429382E3DDA5}" destId="{6CDC4B29-250F-4C3E-B9AB-37B8C7DF5F90}" srcOrd="0" destOrd="0" presId="urn:microsoft.com/office/officeart/2008/layout/TitledPictureBlocks"/>
    <dgm:cxn modelId="{2EF5E572-1279-443A-A204-09B1573231B3}" type="presOf" srcId="{51B63797-BB83-47F2-8192-F62462CB478D}" destId="{215FB6D3-2A62-441E-AB95-9913BC56FE28}" srcOrd="0" destOrd="0" presId="urn:microsoft.com/office/officeart/2008/layout/TitledPictureBlocks"/>
    <dgm:cxn modelId="{436BEF9D-8BE8-4FE0-A8BD-C51A4D9D0B32}" srcId="{3CB2355F-800D-4126-B4D7-038AEB8EC14A}" destId="{2A1979B1-363B-4ACA-B34D-40475F3BF7BB}" srcOrd="0" destOrd="0" parTransId="{5C7F1173-E791-4CFE-B619-127D97500459}" sibTransId="{9EF06EA6-2710-4481-83E4-EF0BB5974D39}"/>
    <dgm:cxn modelId="{EECF6FB5-1142-4DEB-BB3D-AAA6C32D5161}" srcId="{B239EA21-CD4C-446F-917E-429382E3DDA5}" destId="{38C8FA02-EEBA-4A9A-8844-EDFE9052B27E}" srcOrd="0" destOrd="0" parTransId="{BBCBF2D2-B7EA-4D33-9AF8-244CDF6B2237}" sibTransId="{BBB43204-46DB-4907-A366-B55C1089B55D}"/>
    <dgm:cxn modelId="{DDC88D5D-9D37-44BE-A1DE-6EBAA008FD35}" type="presOf" srcId="{3CB2355F-800D-4126-B4D7-038AEB8EC14A}" destId="{1D8F1875-4DBE-4202-B00D-15A33CE7083D}" srcOrd="0" destOrd="0" presId="urn:microsoft.com/office/officeart/2008/layout/TitledPictureBlocks"/>
    <dgm:cxn modelId="{7BE70897-131F-4A55-9CC6-5FAA42D841B4}" type="presParOf" srcId="{215FB6D3-2A62-441E-AB95-9913BC56FE28}" destId="{AAFD0CD0-84E5-4032-AB73-628F8E6C99ED}" srcOrd="0" destOrd="0" presId="urn:microsoft.com/office/officeart/2008/layout/TitledPictureBlocks"/>
    <dgm:cxn modelId="{83ED47E4-092B-4C6E-AEFD-FEC15BA9E244}" type="presParOf" srcId="{AAFD0CD0-84E5-4032-AB73-628F8E6C99ED}" destId="{1D8F1875-4DBE-4202-B00D-15A33CE7083D}" srcOrd="0" destOrd="0" presId="urn:microsoft.com/office/officeart/2008/layout/TitledPictureBlocks"/>
    <dgm:cxn modelId="{E344FE84-5E54-4777-8D6C-96876A0E504A}" type="presParOf" srcId="{AAFD0CD0-84E5-4032-AB73-628F8E6C99ED}" destId="{D1BB365B-5944-43F7-BE4C-7B0CD52576CF}" srcOrd="1" destOrd="0" presId="urn:microsoft.com/office/officeart/2008/layout/TitledPictureBlocks"/>
    <dgm:cxn modelId="{E92FE5B4-F2F3-4E19-BA29-2E5933701E3B}" type="presParOf" srcId="{AAFD0CD0-84E5-4032-AB73-628F8E6C99ED}" destId="{76F51C15-EA1E-450F-A14E-644773A4A83D}" srcOrd="2" destOrd="0" presId="urn:microsoft.com/office/officeart/2008/layout/TitledPictureBlocks"/>
    <dgm:cxn modelId="{024405B3-D3C1-4FC8-B025-4F3D6E688E90}" type="presParOf" srcId="{215FB6D3-2A62-441E-AB95-9913BC56FE28}" destId="{4AAB6BD7-A315-4B06-82C7-C88C990178BA}" srcOrd="1" destOrd="0" presId="urn:microsoft.com/office/officeart/2008/layout/TitledPictureBlocks"/>
    <dgm:cxn modelId="{E3C69607-16DF-4E17-9AC2-CA63B2942614}" type="presParOf" srcId="{215FB6D3-2A62-441E-AB95-9913BC56FE28}" destId="{B7EDDE8A-3046-4D99-8298-862F2CFA241F}" srcOrd="2" destOrd="0" presId="urn:microsoft.com/office/officeart/2008/layout/TitledPictureBlocks"/>
    <dgm:cxn modelId="{F2B3C67D-F6C8-4D41-9800-15088EA55D62}" type="presParOf" srcId="{B7EDDE8A-3046-4D99-8298-862F2CFA241F}" destId="{6CDC4B29-250F-4C3E-B9AB-37B8C7DF5F90}" srcOrd="0" destOrd="0" presId="urn:microsoft.com/office/officeart/2008/layout/TitledPictureBlocks"/>
    <dgm:cxn modelId="{B4E2A7E2-0B0E-4C8C-945E-59D18F786711}" type="presParOf" srcId="{B7EDDE8A-3046-4D99-8298-862F2CFA241F}" destId="{2A27C1A7-827A-43C3-9118-88646B50C704}" srcOrd="1" destOrd="0" presId="urn:microsoft.com/office/officeart/2008/layout/TitledPictureBlocks"/>
    <dgm:cxn modelId="{745A4CF4-923A-42B8-B4A8-844E10BF3CC1}" type="presParOf" srcId="{B7EDDE8A-3046-4D99-8298-862F2CFA241F}" destId="{C0A2268E-AC63-40A0-896F-55F2C7ECA20F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7AB0C3-BE1E-4516-AEEA-217B46CE5EE9}" type="doc">
      <dgm:prSet loTypeId="urn:microsoft.com/office/officeart/2005/8/layout/cycle6" loCatId="relationship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F654B2F-DBD7-4109-9A64-FD170B7D891C}">
      <dgm:prSet phldrT="[Texto]" custT="1"/>
      <dgm:spPr/>
      <dgm:t>
        <a:bodyPr/>
        <a:lstStyle/>
        <a:p>
          <a:r>
            <a:rPr lang="es-ES" sz="1600" dirty="0" smtClean="0"/>
            <a:t>Sector primario</a:t>
          </a:r>
          <a:endParaRPr lang="es-ES" sz="1600" dirty="0"/>
        </a:p>
      </dgm:t>
    </dgm:pt>
    <dgm:pt modelId="{275CCD1C-F7EE-4353-A99B-3CF1C8E79FDA}" type="parTrans" cxnId="{37DAACC4-E2C6-433D-B879-A5BF328D56D5}">
      <dgm:prSet/>
      <dgm:spPr/>
      <dgm:t>
        <a:bodyPr/>
        <a:lstStyle/>
        <a:p>
          <a:endParaRPr lang="es-ES"/>
        </a:p>
      </dgm:t>
    </dgm:pt>
    <dgm:pt modelId="{115DAD43-49CF-44C7-BA82-E2B8149ADB41}" type="sibTrans" cxnId="{37DAACC4-E2C6-433D-B879-A5BF328D56D5}">
      <dgm:prSet/>
      <dgm:spPr/>
      <dgm:t>
        <a:bodyPr/>
        <a:lstStyle/>
        <a:p>
          <a:endParaRPr lang="es-ES"/>
        </a:p>
      </dgm:t>
    </dgm:pt>
    <dgm:pt modelId="{2EB03866-3212-4AD8-A2DC-FC6D033423CC}">
      <dgm:prSet phldrT="[Texto]" custT="1"/>
      <dgm:spPr/>
      <dgm:t>
        <a:bodyPr/>
        <a:lstStyle/>
        <a:p>
          <a:r>
            <a:rPr lang="es-ES" sz="1600" dirty="0" smtClean="0"/>
            <a:t>Sector terciario</a:t>
          </a:r>
          <a:endParaRPr lang="es-ES" sz="1600" dirty="0"/>
        </a:p>
      </dgm:t>
    </dgm:pt>
    <dgm:pt modelId="{7A70A31C-E9FE-46B7-9E69-43006779FB31}" type="parTrans" cxnId="{EB4C05A1-4A67-47F4-87A1-25C6C4E5A07A}">
      <dgm:prSet/>
      <dgm:spPr/>
      <dgm:t>
        <a:bodyPr/>
        <a:lstStyle/>
        <a:p>
          <a:endParaRPr lang="es-ES"/>
        </a:p>
      </dgm:t>
    </dgm:pt>
    <dgm:pt modelId="{80DAE302-0E0F-41C8-9C87-95F6D6C1B30F}" type="sibTrans" cxnId="{EB4C05A1-4A67-47F4-87A1-25C6C4E5A07A}">
      <dgm:prSet/>
      <dgm:spPr/>
      <dgm:t>
        <a:bodyPr/>
        <a:lstStyle/>
        <a:p>
          <a:endParaRPr lang="es-ES"/>
        </a:p>
      </dgm:t>
    </dgm:pt>
    <dgm:pt modelId="{FC4F2E75-2F5E-4B00-BBDE-EEFD711C3D5D}">
      <dgm:prSet phldrT="[Texto]" custT="1"/>
      <dgm:spPr/>
      <dgm:t>
        <a:bodyPr/>
        <a:lstStyle/>
        <a:p>
          <a:r>
            <a:rPr lang="es-ES" sz="1600" dirty="0" smtClean="0"/>
            <a:t>Sector secundario</a:t>
          </a:r>
          <a:endParaRPr lang="es-ES" sz="1600" dirty="0"/>
        </a:p>
      </dgm:t>
    </dgm:pt>
    <dgm:pt modelId="{09BA87BD-79EA-4AEB-9701-23A4986DACAE}" type="parTrans" cxnId="{7E25F349-EFF5-465A-9E0C-19BD603A16D5}">
      <dgm:prSet/>
      <dgm:spPr/>
      <dgm:t>
        <a:bodyPr/>
        <a:lstStyle/>
        <a:p>
          <a:endParaRPr lang="es-ES"/>
        </a:p>
      </dgm:t>
    </dgm:pt>
    <dgm:pt modelId="{3F8D5D1D-8ACB-47FE-88FB-7440AAE8EC93}" type="sibTrans" cxnId="{7E25F349-EFF5-465A-9E0C-19BD603A16D5}">
      <dgm:prSet/>
      <dgm:spPr/>
      <dgm:t>
        <a:bodyPr/>
        <a:lstStyle/>
        <a:p>
          <a:endParaRPr lang="es-ES"/>
        </a:p>
      </dgm:t>
    </dgm:pt>
    <dgm:pt modelId="{C456F3B2-6792-48BC-9E37-E22722276900}" type="pres">
      <dgm:prSet presAssocID="{D97AB0C3-BE1E-4516-AEEA-217B46CE5EE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AE9E6C5-915C-4065-BD6B-BB6FA67497DA}" type="pres">
      <dgm:prSet presAssocID="{FF654B2F-DBD7-4109-9A64-FD170B7D891C}" presName="node" presStyleLbl="node1" presStyleIdx="0" presStyleCnt="3" custScaleX="1248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41675E-F1B0-4198-83D7-6851CE5BBB12}" type="pres">
      <dgm:prSet presAssocID="{FF654B2F-DBD7-4109-9A64-FD170B7D891C}" presName="spNode" presStyleCnt="0"/>
      <dgm:spPr/>
    </dgm:pt>
    <dgm:pt modelId="{09459BB2-7878-48F0-A8C1-2905831A022A}" type="pres">
      <dgm:prSet presAssocID="{115DAD43-49CF-44C7-BA82-E2B8149ADB41}" presName="sibTrans" presStyleLbl="sibTrans1D1" presStyleIdx="0" presStyleCnt="3"/>
      <dgm:spPr/>
      <dgm:t>
        <a:bodyPr/>
        <a:lstStyle/>
        <a:p>
          <a:endParaRPr lang="es-ES"/>
        </a:p>
      </dgm:t>
    </dgm:pt>
    <dgm:pt modelId="{635A1EF8-747A-45A8-B34A-1F2F8CEF4E39}" type="pres">
      <dgm:prSet presAssocID="{2EB03866-3212-4AD8-A2DC-FC6D033423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5CA6E4-E243-4497-9BC5-47532A097A08}" type="pres">
      <dgm:prSet presAssocID="{2EB03866-3212-4AD8-A2DC-FC6D033423CC}" presName="spNode" presStyleCnt="0"/>
      <dgm:spPr/>
    </dgm:pt>
    <dgm:pt modelId="{A9E8E9B5-C849-4253-BE7A-DA0F3B75D836}" type="pres">
      <dgm:prSet presAssocID="{80DAE302-0E0F-41C8-9C87-95F6D6C1B30F}" presName="sibTrans" presStyleLbl="sibTrans1D1" presStyleIdx="1" presStyleCnt="3"/>
      <dgm:spPr/>
      <dgm:t>
        <a:bodyPr/>
        <a:lstStyle/>
        <a:p>
          <a:endParaRPr lang="es-ES"/>
        </a:p>
      </dgm:t>
    </dgm:pt>
    <dgm:pt modelId="{79B76898-C77F-46E4-956A-4BDF631F3D27}" type="pres">
      <dgm:prSet presAssocID="{FC4F2E75-2F5E-4B00-BBDE-EEFD711C3D5D}" presName="node" presStyleLbl="node1" presStyleIdx="2" presStyleCnt="3" custScaleX="1497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BBE141-BD16-43F8-A074-4449C57E6960}" type="pres">
      <dgm:prSet presAssocID="{FC4F2E75-2F5E-4B00-BBDE-EEFD711C3D5D}" presName="spNode" presStyleCnt="0"/>
      <dgm:spPr/>
    </dgm:pt>
    <dgm:pt modelId="{BD62987D-5C64-413A-81AA-488CB3AC65C4}" type="pres">
      <dgm:prSet presAssocID="{3F8D5D1D-8ACB-47FE-88FB-7440AAE8EC93}" presName="sibTrans" presStyleLbl="sibTrans1D1" presStyleIdx="2" presStyleCnt="3"/>
      <dgm:spPr/>
      <dgm:t>
        <a:bodyPr/>
        <a:lstStyle/>
        <a:p>
          <a:endParaRPr lang="es-ES"/>
        </a:p>
      </dgm:t>
    </dgm:pt>
  </dgm:ptLst>
  <dgm:cxnLst>
    <dgm:cxn modelId="{3BA32BB7-0365-4420-8F53-AB1F3FA6561B}" type="presOf" srcId="{D97AB0C3-BE1E-4516-AEEA-217B46CE5EE9}" destId="{C456F3B2-6792-48BC-9E37-E22722276900}" srcOrd="0" destOrd="0" presId="urn:microsoft.com/office/officeart/2005/8/layout/cycle6"/>
    <dgm:cxn modelId="{9CE26C46-F9E3-4FB0-B110-C7DF8E3A3C7B}" type="presOf" srcId="{2EB03866-3212-4AD8-A2DC-FC6D033423CC}" destId="{635A1EF8-747A-45A8-B34A-1F2F8CEF4E39}" srcOrd="0" destOrd="0" presId="urn:microsoft.com/office/officeart/2005/8/layout/cycle6"/>
    <dgm:cxn modelId="{EB4C05A1-4A67-47F4-87A1-25C6C4E5A07A}" srcId="{D97AB0C3-BE1E-4516-AEEA-217B46CE5EE9}" destId="{2EB03866-3212-4AD8-A2DC-FC6D033423CC}" srcOrd="1" destOrd="0" parTransId="{7A70A31C-E9FE-46B7-9E69-43006779FB31}" sibTransId="{80DAE302-0E0F-41C8-9C87-95F6D6C1B30F}"/>
    <dgm:cxn modelId="{781A0866-32CB-4E7E-BE00-7B2B13D01AC2}" type="presOf" srcId="{FF654B2F-DBD7-4109-9A64-FD170B7D891C}" destId="{0AE9E6C5-915C-4065-BD6B-BB6FA67497DA}" srcOrd="0" destOrd="0" presId="urn:microsoft.com/office/officeart/2005/8/layout/cycle6"/>
    <dgm:cxn modelId="{4786C552-B380-454E-9688-7985A0C78625}" type="presOf" srcId="{80DAE302-0E0F-41C8-9C87-95F6D6C1B30F}" destId="{A9E8E9B5-C849-4253-BE7A-DA0F3B75D836}" srcOrd="0" destOrd="0" presId="urn:microsoft.com/office/officeart/2005/8/layout/cycle6"/>
    <dgm:cxn modelId="{7E25F349-EFF5-465A-9E0C-19BD603A16D5}" srcId="{D97AB0C3-BE1E-4516-AEEA-217B46CE5EE9}" destId="{FC4F2E75-2F5E-4B00-BBDE-EEFD711C3D5D}" srcOrd="2" destOrd="0" parTransId="{09BA87BD-79EA-4AEB-9701-23A4986DACAE}" sibTransId="{3F8D5D1D-8ACB-47FE-88FB-7440AAE8EC93}"/>
    <dgm:cxn modelId="{32119165-A72B-4632-80AC-8BB2638A0DCD}" type="presOf" srcId="{FC4F2E75-2F5E-4B00-BBDE-EEFD711C3D5D}" destId="{79B76898-C77F-46E4-956A-4BDF631F3D27}" srcOrd="0" destOrd="0" presId="urn:microsoft.com/office/officeart/2005/8/layout/cycle6"/>
    <dgm:cxn modelId="{A81F639C-9480-4222-98B2-B1AAD95DFB47}" type="presOf" srcId="{3F8D5D1D-8ACB-47FE-88FB-7440AAE8EC93}" destId="{BD62987D-5C64-413A-81AA-488CB3AC65C4}" srcOrd="0" destOrd="0" presId="urn:microsoft.com/office/officeart/2005/8/layout/cycle6"/>
    <dgm:cxn modelId="{041A1E38-E541-4B4C-A4D3-7B4975F325F3}" type="presOf" srcId="{115DAD43-49CF-44C7-BA82-E2B8149ADB41}" destId="{09459BB2-7878-48F0-A8C1-2905831A022A}" srcOrd="0" destOrd="0" presId="urn:microsoft.com/office/officeart/2005/8/layout/cycle6"/>
    <dgm:cxn modelId="{37DAACC4-E2C6-433D-B879-A5BF328D56D5}" srcId="{D97AB0C3-BE1E-4516-AEEA-217B46CE5EE9}" destId="{FF654B2F-DBD7-4109-9A64-FD170B7D891C}" srcOrd="0" destOrd="0" parTransId="{275CCD1C-F7EE-4353-A99B-3CF1C8E79FDA}" sibTransId="{115DAD43-49CF-44C7-BA82-E2B8149ADB41}"/>
    <dgm:cxn modelId="{8C915FBE-60FA-477B-85A4-390D3FCFAB0A}" type="presParOf" srcId="{C456F3B2-6792-48BC-9E37-E22722276900}" destId="{0AE9E6C5-915C-4065-BD6B-BB6FA67497DA}" srcOrd="0" destOrd="0" presId="urn:microsoft.com/office/officeart/2005/8/layout/cycle6"/>
    <dgm:cxn modelId="{D8397FF9-8EAF-4C8F-8A4D-95F1883F4A1B}" type="presParOf" srcId="{C456F3B2-6792-48BC-9E37-E22722276900}" destId="{1741675E-F1B0-4198-83D7-6851CE5BBB12}" srcOrd="1" destOrd="0" presId="urn:microsoft.com/office/officeart/2005/8/layout/cycle6"/>
    <dgm:cxn modelId="{A16FC78A-C17B-4587-A8C1-7E9939B82E28}" type="presParOf" srcId="{C456F3B2-6792-48BC-9E37-E22722276900}" destId="{09459BB2-7878-48F0-A8C1-2905831A022A}" srcOrd="2" destOrd="0" presId="urn:microsoft.com/office/officeart/2005/8/layout/cycle6"/>
    <dgm:cxn modelId="{C827C7C7-99A5-4E61-BDBD-7974E79506B0}" type="presParOf" srcId="{C456F3B2-6792-48BC-9E37-E22722276900}" destId="{635A1EF8-747A-45A8-B34A-1F2F8CEF4E39}" srcOrd="3" destOrd="0" presId="urn:microsoft.com/office/officeart/2005/8/layout/cycle6"/>
    <dgm:cxn modelId="{7701DB9B-07F4-4A5D-B8F3-407D9B673545}" type="presParOf" srcId="{C456F3B2-6792-48BC-9E37-E22722276900}" destId="{7A5CA6E4-E243-4497-9BC5-47532A097A08}" srcOrd="4" destOrd="0" presId="urn:microsoft.com/office/officeart/2005/8/layout/cycle6"/>
    <dgm:cxn modelId="{9D21108C-A5FE-4DC0-AFCC-06B48836BDC2}" type="presParOf" srcId="{C456F3B2-6792-48BC-9E37-E22722276900}" destId="{A9E8E9B5-C849-4253-BE7A-DA0F3B75D836}" srcOrd="5" destOrd="0" presId="urn:microsoft.com/office/officeart/2005/8/layout/cycle6"/>
    <dgm:cxn modelId="{409938BE-84D8-420F-9941-859287CAE727}" type="presParOf" srcId="{C456F3B2-6792-48BC-9E37-E22722276900}" destId="{79B76898-C77F-46E4-956A-4BDF631F3D27}" srcOrd="6" destOrd="0" presId="urn:microsoft.com/office/officeart/2005/8/layout/cycle6"/>
    <dgm:cxn modelId="{5186862D-52A8-4F94-871E-61876309D0C7}" type="presParOf" srcId="{C456F3B2-6792-48BC-9E37-E22722276900}" destId="{AEBBE141-BD16-43F8-A074-4449C57E6960}" srcOrd="7" destOrd="0" presId="urn:microsoft.com/office/officeart/2005/8/layout/cycle6"/>
    <dgm:cxn modelId="{F2354FFD-85C3-433F-ACD6-6FAA6CCF09BA}" type="presParOf" srcId="{C456F3B2-6792-48BC-9E37-E22722276900}" destId="{BD62987D-5C64-413A-81AA-488CB3AC65C4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7AB0C3-BE1E-4516-AEEA-217B46CE5EE9}" type="doc">
      <dgm:prSet loTypeId="urn:microsoft.com/office/officeart/2005/8/layout/cycle6" loCatId="relationship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EB03866-3212-4AD8-A2DC-FC6D033423CC}">
      <dgm:prSet phldrT="[Texto]" custT="1"/>
      <dgm:spPr/>
      <dgm:t>
        <a:bodyPr/>
        <a:lstStyle/>
        <a:p>
          <a:r>
            <a:rPr lang="es-ES" sz="1600" dirty="0" smtClean="0"/>
            <a:t>Regionales</a:t>
          </a:r>
          <a:endParaRPr lang="es-ES" sz="1600" dirty="0"/>
        </a:p>
      </dgm:t>
    </dgm:pt>
    <dgm:pt modelId="{7A70A31C-E9FE-46B7-9E69-43006779FB31}" type="parTrans" cxnId="{EB4C05A1-4A67-47F4-87A1-25C6C4E5A07A}">
      <dgm:prSet/>
      <dgm:spPr/>
      <dgm:t>
        <a:bodyPr/>
        <a:lstStyle/>
        <a:p>
          <a:endParaRPr lang="es-ES"/>
        </a:p>
      </dgm:t>
    </dgm:pt>
    <dgm:pt modelId="{80DAE302-0E0F-41C8-9C87-95F6D6C1B30F}" type="sibTrans" cxnId="{EB4C05A1-4A67-47F4-87A1-25C6C4E5A07A}">
      <dgm:prSet/>
      <dgm:spPr/>
      <dgm:t>
        <a:bodyPr/>
        <a:lstStyle/>
        <a:p>
          <a:endParaRPr lang="es-ES"/>
        </a:p>
      </dgm:t>
    </dgm:pt>
    <dgm:pt modelId="{FC4F2E75-2F5E-4B00-BBDE-EEFD711C3D5D}">
      <dgm:prSet phldrT="[Texto]" custT="1"/>
      <dgm:spPr/>
      <dgm:t>
        <a:bodyPr/>
        <a:lstStyle/>
        <a:p>
          <a:r>
            <a:rPr lang="es-ES" sz="1600" dirty="0" smtClean="0"/>
            <a:t>Nacionales</a:t>
          </a:r>
          <a:endParaRPr lang="es-ES" sz="1600" dirty="0"/>
        </a:p>
      </dgm:t>
    </dgm:pt>
    <dgm:pt modelId="{09BA87BD-79EA-4AEB-9701-23A4986DACAE}" type="parTrans" cxnId="{7E25F349-EFF5-465A-9E0C-19BD603A16D5}">
      <dgm:prSet/>
      <dgm:spPr/>
      <dgm:t>
        <a:bodyPr/>
        <a:lstStyle/>
        <a:p>
          <a:endParaRPr lang="es-ES"/>
        </a:p>
      </dgm:t>
    </dgm:pt>
    <dgm:pt modelId="{3F8D5D1D-8ACB-47FE-88FB-7440AAE8EC93}" type="sibTrans" cxnId="{7E25F349-EFF5-465A-9E0C-19BD603A16D5}">
      <dgm:prSet/>
      <dgm:spPr/>
      <dgm:t>
        <a:bodyPr/>
        <a:lstStyle/>
        <a:p>
          <a:endParaRPr lang="es-ES"/>
        </a:p>
      </dgm:t>
    </dgm:pt>
    <dgm:pt modelId="{FF654B2F-DBD7-4109-9A64-FD170B7D891C}">
      <dgm:prSet phldrT="[Texto]" custT="1"/>
      <dgm:spPr/>
      <dgm:t>
        <a:bodyPr/>
        <a:lstStyle/>
        <a:p>
          <a:r>
            <a:rPr lang="es-ES" sz="1600" dirty="0" smtClean="0"/>
            <a:t>Locales</a:t>
          </a:r>
          <a:endParaRPr lang="es-ES" sz="1600" dirty="0"/>
        </a:p>
      </dgm:t>
    </dgm:pt>
    <dgm:pt modelId="{115DAD43-49CF-44C7-BA82-E2B8149ADB41}" type="sibTrans" cxnId="{37DAACC4-E2C6-433D-B879-A5BF328D56D5}">
      <dgm:prSet/>
      <dgm:spPr/>
      <dgm:t>
        <a:bodyPr/>
        <a:lstStyle/>
        <a:p>
          <a:endParaRPr lang="es-ES"/>
        </a:p>
      </dgm:t>
    </dgm:pt>
    <dgm:pt modelId="{275CCD1C-F7EE-4353-A99B-3CF1C8E79FDA}" type="parTrans" cxnId="{37DAACC4-E2C6-433D-B879-A5BF328D56D5}">
      <dgm:prSet/>
      <dgm:spPr/>
      <dgm:t>
        <a:bodyPr/>
        <a:lstStyle/>
        <a:p>
          <a:endParaRPr lang="es-ES"/>
        </a:p>
      </dgm:t>
    </dgm:pt>
    <dgm:pt modelId="{9153FDD3-727E-416E-87AC-8F64B9B0D1A5}">
      <dgm:prSet phldrT="[Texto]" custT="1"/>
      <dgm:spPr/>
      <dgm:t>
        <a:bodyPr/>
        <a:lstStyle/>
        <a:p>
          <a:r>
            <a:rPr lang="es-ES" sz="1600" dirty="0" smtClean="0"/>
            <a:t>Internacionales</a:t>
          </a:r>
          <a:endParaRPr lang="es-ES" sz="1600" dirty="0"/>
        </a:p>
      </dgm:t>
    </dgm:pt>
    <dgm:pt modelId="{C63F28C7-EA2D-448B-965B-B99824F092A6}" type="parTrans" cxnId="{4F5A7205-296B-4534-AB6F-479608EB0827}">
      <dgm:prSet/>
      <dgm:spPr/>
      <dgm:t>
        <a:bodyPr/>
        <a:lstStyle/>
        <a:p>
          <a:endParaRPr lang="es-ES"/>
        </a:p>
      </dgm:t>
    </dgm:pt>
    <dgm:pt modelId="{84F2BBDB-F800-43CD-B5AE-A9E76C1B5CFD}" type="sibTrans" cxnId="{4F5A7205-296B-4534-AB6F-479608EB0827}">
      <dgm:prSet/>
      <dgm:spPr/>
      <dgm:t>
        <a:bodyPr/>
        <a:lstStyle/>
        <a:p>
          <a:endParaRPr lang="es-ES"/>
        </a:p>
      </dgm:t>
    </dgm:pt>
    <dgm:pt modelId="{C456F3B2-6792-48BC-9E37-E22722276900}" type="pres">
      <dgm:prSet presAssocID="{D97AB0C3-BE1E-4516-AEEA-217B46CE5EE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AE9E6C5-915C-4065-BD6B-BB6FA67497DA}" type="pres">
      <dgm:prSet presAssocID="{FF654B2F-DBD7-4109-9A64-FD170B7D891C}" presName="node" presStyleLbl="node1" presStyleIdx="0" presStyleCnt="4" custRadScaleRad="1028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41675E-F1B0-4198-83D7-6851CE5BBB12}" type="pres">
      <dgm:prSet presAssocID="{FF654B2F-DBD7-4109-9A64-FD170B7D891C}" presName="spNode" presStyleCnt="0"/>
      <dgm:spPr/>
    </dgm:pt>
    <dgm:pt modelId="{09459BB2-7878-48F0-A8C1-2905831A022A}" type="pres">
      <dgm:prSet presAssocID="{115DAD43-49CF-44C7-BA82-E2B8149ADB41}" presName="sibTrans" presStyleLbl="sibTrans1D1" presStyleIdx="0" presStyleCnt="4"/>
      <dgm:spPr/>
      <dgm:t>
        <a:bodyPr/>
        <a:lstStyle/>
        <a:p>
          <a:endParaRPr lang="es-ES"/>
        </a:p>
      </dgm:t>
    </dgm:pt>
    <dgm:pt modelId="{635A1EF8-747A-45A8-B34A-1F2F8CEF4E39}" type="pres">
      <dgm:prSet presAssocID="{2EB03866-3212-4AD8-A2DC-FC6D033423CC}" presName="node" presStyleLbl="node1" presStyleIdx="1" presStyleCnt="4" custScaleX="1324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5CA6E4-E243-4497-9BC5-47532A097A08}" type="pres">
      <dgm:prSet presAssocID="{2EB03866-3212-4AD8-A2DC-FC6D033423CC}" presName="spNode" presStyleCnt="0"/>
      <dgm:spPr/>
    </dgm:pt>
    <dgm:pt modelId="{A9E8E9B5-C849-4253-BE7A-DA0F3B75D836}" type="pres">
      <dgm:prSet presAssocID="{80DAE302-0E0F-41C8-9C87-95F6D6C1B30F}" presName="sibTrans" presStyleLbl="sibTrans1D1" presStyleIdx="1" presStyleCnt="4"/>
      <dgm:spPr/>
      <dgm:t>
        <a:bodyPr/>
        <a:lstStyle/>
        <a:p>
          <a:endParaRPr lang="es-ES"/>
        </a:p>
      </dgm:t>
    </dgm:pt>
    <dgm:pt modelId="{79B76898-C77F-46E4-956A-4BDF631F3D27}" type="pres">
      <dgm:prSet presAssocID="{FC4F2E75-2F5E-4B00-BBDE-EEFD711C3D5D}" presName="node" presStyleLbl="node1" presStyleIdx="2" presStyleCnt="4" custScaleX="1359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BBE141-BD16-43F8-A074-4449C57E6960}" type="pres">
      <dgm:prSet presAssocID="{FC4F2E75-2F5E-4B00-BBDE-EEFD711C3D5D}" presName="spNode" presStyleCnt="0"/>
      <dgm:spPr/>
    </dgm:pt>
    <dgm:pt modelId="{BD62987D-5C64-413A-81AA-488CB3AC65C4}" type="pres">
      <dgm:prSet presAssocID="{3F8D5D1D-8ACB-47FE-88FB-7440AAE8EC93}" presName="sibTrans" presStyleLbl="sibTrans1D1" presStyleIdx="2" presStyleCnt="4"/>
      <dgm:spPr/>
      <dgm:t>
        <a:bodyPr/>
        <a:lstStyle/>
        <a:p>
          <a:endParaRPr lang="es-ES"/>
        </a:p>
      </dgm:t>
    </dgm:pt>
    <dgm:pt modelId="{58B4B4BD-621E-42E9-A326-351F39F78800}" type="pres">
      <dgm:prSet presAssocID="{9153FDD3-727E-416E-87AC-8F64B9B0D1A5}" presName="node" presStyleLbl="node1" presStyleIdx="3" presStyleCnt="4" custScaleX="1943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F24D20-67D9-4FFF-8440-E87004F732AA}" type="pres">
      <dgm:prSet presAssocID="{9153FDD3-727E-416E-87AC-8F64B9B0D1A5}" presName="spNode" presStyleCnt="0"/>
      <dgm:spPr/>
    </dgm:pt>
    <dgm:pt modelId="{7CD7973F-E703-4E81-8995-A57B0E2ECA9B}" type="pres">
      <dgm:prSet presAssocID="{84F2BBDB-F800-43CD-B5AE-A9E76C1B5CFD}" presName="sibTrans" presStyleLbl="sibTrans1D1" presStyleIdx="3" presStyleCnt="4"/>
      <dgm:spPr/>
      <dgm:t>
        <a:bodyPr/>
        <a:lstStyle/>
        <a:p>
          <a:endParaRPr lang="es-ES"/>
        </a:p>
      </dgm:t>
    </dgm:pt>
  </dgm:ptLst>
  <dgm:cxnLst>
    <dgm:cxn modelId="{5D0512F8-7806-41F6-B606-5D45F5694C76}" type="presOf" srcId="{D97AB0C3-BE1E-4516-AEEA-217B46CE5EE9}" destId="{C456F3B2-6792-48BC-9E37-E22722276900}" srcOrd="0" destOrd="0" presId="urn:microsoft.com/office/officeart/2005/8/layout/cycle6"/>
    <dgm:cxn modelId="{7C5F39DA-9E6E-4783-9AE4-1751D82F6EE5}" type="presOf" srcId="{FF654B2F-DBD7-4109-9A64-FD170B7D891C}" destId="{0AE9E6C5-915C-4065-BD6B-BB6FA67497DA}" srcOrd="0" destOrd="0" presId="urn:microsoft.com/office/officeart/2005/8/layout/cycle6"/>
    <dgm:cxn modelId="{E4FB8615-E81E-4235-BE2B-2C9E40A32E37}" type="presOf" srcId="{115DAD43-49CF-44C7-BA82-E2B8149ADB41}" destId="{09459BB2-7878-48F0-A8C1-2905831A022A}" srcOrd="0" destOrd="0" presId="urn:microsoft.com/office/officeart/2005/8/layout/cycle6"/>
    <dgm:cxn modelId="{7E25F349-EFF5-465A-9E0C-19BD603A16D5}" srcId="{D97AB0C3-BE1E-4516-AEEA-217B46CE5EE9}" destId="{FC4F2E75-2F5E-4B00-BBDE-EEFD711C3D5D}" srcOrd="2" destOrd="0" parTransId="{09BA87BD-79EA-4AEB-9701-23A4986DACAE}" sibTransId="{3F8D5D1D-8ACB-47FE-88FB-7440AAE8EC93}"/>
    <dgm:cxn modelId="{1C9FFDF4-EDC8-4422-8BF4-C7F074200A02}" type="presOf" srcId="{3F8D5D1D-8ACB-47FE-88FB-7440AAE8EC93}" destId="{BD62987D-5C64-413A-81AA-488CB3AC65C4}" srcOrd="0" destOrd="0" presId="urn:microsoft.com/office/officeart/2005/8/layout/cycle6"/>
    <dgm:cxn modelId="{4F5A7205-296B-4534-AB6F-479608EB0827}" srcId="{D97AB0C3-BE1E-4516-AEEA-217B46CE5EE9}" destId="{9153FDD3-727E-416E-87AC-8F64B9B0D1A5}" srcOrd="3" destOrd="0" parTransId="{C63F28C7-EA2D-448B-965B-B99824F092A6}" sibTransId="{84F2BBDB-F800-43CD-B5AE-A9E76C1B5CFD}"/>
    <dgm:cxn modelId="{D92BA61A-8615-4834-8965-1A110E18ED91}" type="presOf" srcId="{9153FDD3-727E-416E-87AC-8F64B9B0D1A5}" destId="{58B4B4BD-621E-42E9-A326-351F39F78800}" srcOrd="0" destOrd="0" presId="urn:microsoft.com/office/officeart/2005/8/layout/cycle6"/>
    <dgm:cxn modelId="{21EAC88B-9C01-4215-85CC-28E8E2F4D5D7}" type="presOf" srcId="{80DAE302-0E0F-41C8-9C87-95F6D6C1B30F}" destId="{A9E8E9B5-C849-4253-BE7A-DA0F3B75D836}" srcOrd="0" destOrd="0" presId="urn:microsoft.com/office/officeart/2005/8/layout/cycle6"/>
    <dgm:cxn modelId="{0B80F80B-03E1-4844-924B-0CF91C69BDA1}" type="presOf" srcId="{2EB03866-3212-4AD8-A2DC-FC6D033423CC}" destId="{635A1EF8-747A-45A8-B34A-1F2F8CEF4E39}" srcOrd="0" destOrd="0" presId="urn:microsoft.com/office/officeart/2005/8/layout/cycle6"/>
    <dgm:cxn modelId="{37DAACC4-E2C6-433D-B879-A5BF328D56D5}" srcId="{D97AB0C3-BE1E-4516-AEEA-217B46CE5EE9}" destId="{FF654B2F-DBD7-4109-9A64-FD170B7D891C}" srcOrd="0" destOrd="0" parTransId="{275CCD1C-F7EE-4353-A99B-3CF1C8E79FDA}" sibTransId="{115DAD43-49CF-44C7-BA82-E2B8149ADB41}"/>
    <dgm:cxn modelId="{57F28341-6087-457A-B623-8EE2E5477F50}" type="presOf" srcId="{FC4F2E75-2F5E-4B00-BBDE-EEFD711C3D5D}" destId="{79B76898-C77F-46E4-956A-4BDF631F3D27}" srcOrd="0" destOrd="0" presId="urn:microsoft.com/office/officeart/2005/8/layout/cycle6"/>
    <dgm:cxn modelId="{CBDA8AF3-D4D5-4CBE-A4DA-9C404EEC817B}" type="presOf" srcId="{84F2BBDB-F800-43CD-B5AE-A9E76C1B5CFD}" destId="{7CD7973F-E703-4E81-8995-A57B0E2ECA9B}" srcOrd="0" destOrd="0" presId="urn:microsoft.com/office/officeart/2005/8/layout/cycle6"/>
    <dgm:cxn modelId="{EB4C05A1-4A67-47F4-87A1-25C6C4E5A07A}" srcId="{D97AB0C3-BE1E-4516-AEEA-217B46CE5EE9}" destId="{2EB03866-3212-4AD8-A2DC-FC6D033423CC}" srcOrd="1" destOrd="0" parTransId="{7A70A31C-E9FE-46B7-9E69-43006779FB31}" sibTransId="{80DAE302-0E0F-41C8-9C87-95F6D6C1B30F}"/>
    <dgm:cxn modelId="{86A66EEB-D79C-468D-84C9-78F9208C5D9A}" type="presParOf" srcId="{C456F3B2-6792-48BC-9E37-E22722276900}" destId="{0AE9E6C5-915C-4065-BD6B-BB6FA67497DA}" srcOrd="0" destOrd="0" presId="urn:microsoft.com/office/officeart/2005/8/layout/cycle6"/>
    <dgm:cxn modelId="{7B89885A-4B59-45A4-B957-100ECB84B17F}" type="presParOf" srcId="{C456F3B2-6792-48BC-9E37-E22722276900}" destId="{1741675E-F1B0-4198-83D7-6851CE5BBB12}" srcOrd="1" destOrd="0" presId="urn:microsoft.com/office/officeart/2005/8/layout/cycle6"/>
    <dgm:cxn modelId="{D61E6D49-7ED1-42E6-8D76-F3F10698FCB0}" type="presParOf" srcId="{C456F3B2-6792-48BC-9E37-E22722276900}" destId="{09459BB2-7878-48F0-A8C1-2905831A022A}" srcOrd="2" destOrd="0" presId="urn:microsoft.com/office/officeart/2005/8/layout/cycle6"/>
    <dgm:cxn modelId="{FB982AED-813E-4813-9D24-85C8A1AB59B8}" type="presParOf" srcId="{C456F3B2-6792-48BC-9E37-E22722276900}" destId="{635A1EF8-747A-45A8-B34A-1F2F8CEF4E39}" srcOrd="3" destOrd="0" presId="urn:microsoft.com/office/officeart/2005/8/layout/cycle6"/>
    <dgm:cxn modelId="{987848CD-D270-4175-ABE2-48B28A608A3B}" type="presParOf" srcId="{C456F3B2-6792-48BC-9E37-E22722276900}" destId="{7A5CA6E4-E243-4497-9BC5-47532A097A08}" srcOrd="4" destOrd="0" presId="urn:microsoft.com/office/officeart/2005/8/layout/cycle6"/>
    <dgm:cxn modelId="{82FBAACD-CB1A-4EEF-80A7-7CF33F45BDB1}" type="presParOf" srcId="{C456F3B2-6792-48BC-9E37-E22722276900}" destId="{A9E8E9B5-C849-4253-BE7A-DA0F3B75D836}" srcOrd="5" destOrd="0" presId="urn:microsoft.com/office/officeart/2005/8/layout/cycle6"/>
    <dgm:cxn modelId="{79783F08-35E1-4E6D-B1DA-0F9928FFD7E6}" type="presParOf" srcId="{C456F3B2-6792-48BC-9E37-E22722276900}" destId="{79B76898-C77F-46E4-956A-4BDF631F3D27}" srcOrd="6" destOrd="0" presId="urn:microsoft.com/office/officeart/2005/8/layout/cycle6"/>
    <dgm:cxn modelId="{FA119C26-06C2-46A3-816C-EF7D63E46EC0}" type="presParOf" srcId="{C456F3B2-6792-48BC-9E37-E22722276900}" destId="{AEBBE141-BD16-43F8-A074-4449C57E6960}" srcOrd="7" destOrd="0" presId="urn:microsoft.com/office/officeart/2005/8/layout/cycle6"/>
    <dgm:cxn modelId="{1EF17D43-6024-4284-BC9B-6234B2BEB291}" type="presParOf" srcId="{C456F3B2-6792-48BC-9E37-E22722276900}" destId="{BD62987D-5C64-413A-81AA-488CB3AC65C4}" srcOrd="8" destOrd="0" presId="urn:microsoft.com/office/officeart/2005/8/layout/cycle6"/>
    <dgm:cxn modelId="{02FF7A35-D4D6-46CA-A997-466F7BEDA2FE}" type="presParOf" srcId="{C456F3B2-6792-48BC-9E37-E22722276900}" destId="{58B4B4BD-621E-42E9-A326-351F39F78800}" srcOrd="9" destOrd="0" presId="urn:microsoft.com/office/officeart/2005/8/layout/cycle6"/>
    <dgm:cxn modelId="{D340FCA9-F626-402F-98AB-0EFAAF9D63D1}" type="presParOf" srcId="{C456F3B2-6792-48BC-9E37-E22722276900}" destId="{CFF24D20-67D9-4FFF-8440-E87004F732AA}" srcOrd="10" destOrd="0" presId="urn:microsoft.com/office/officeart/2005/8/layout/cycle6"/>
    <dgm:cxn modelId="{B7443AD8-706E-4DD8-831B-C9159B8FFC35}" type="presParOf" srcId="{C456F3B2-6792-48BC-9E37-E22722276900}" destId="{7CD7973F-E703-4E81-8995-A57B0E2ECA9B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7AB0C3-BE1E-4516-AEEA-217B46CE5EE9}" type="doc">
      <dgm:prSet loTypeId="urn:microsoft.com/office/officeart/2005/8/layout/cycle6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2EB03866-3212-4AD8-A2DC-FC6D033423CC}">
      <dgm:prSet phldrT="[Texto]" custT="1"/>
      <dgm:spPr/>
      <dgm:t>
        <a:bodyPr/>
        <a:lstStyle/>
        <a:p>
          <a:r>
            <a:rPr lang="es-ES" sz="1600" dirty="0" smtClean="0"/>
            <a:t>Pequeñas</a:t>
          </a:r>
          <a:endParaRPr lang="es-ES" sz="1600" dirty="0"/>
        </a:p>
      </dgm:t>
    </dgm:pt>
    <dgm:pt modelId="{7A70A31C-E9FE-46B7-9E69-43006779FB31}" type="parTrans" cxnId="{EB4C05A1-4A67-47F4-87A1-25C6C4E5A07A}">
      <dgm:prSet/>
      <dgm:spPr/>
      <dgm:t>
        <a:bodyPr/>
        <a:lstStyle/>
        <a:p>
          <a:endParaRPr lang="es-ES"/>
        </a:p>
      </dgm:t>
    </dgm:pt>
    <dgm:pt modelId="{80DAE302-0E0F-41C8-9C87-95F6D6C1B30F}" type="sibTrans" cxnId="{EB4C05A1-4A67-47F4-87A1-25C6C4E5A07A}">
      <dgm:prSet/>
      <dgm:spPr/>
      <dgm:t>
        <a:bodyPr/>
        <a:lstStyle/>
        <a:p>
          <a:endParaRPr lang="es-ES"/>
        </a:p>
      </dgm:t>
    </dgm:pt>
    <dgm:pt modelId="{FC4F2E75-2F5E-4B00-BBDE-EEFD711C3D5D}">
      <dgm:prSet phldrT="[Texto]" custT="1"/>
      <dgm:spPr/>
      <dgm:t>
        <a:bodyPr/>
        <a:lstStyle/>
        <a:p>
          <a:r>
            <a:rPr lang="es-ES" sz="1600" dirty="0" smtClean="0"/>
            <a:t>Medianas</a:t>
          </a:r>
          <a:endParaRPr lang="es-ES" sz="1600" dirty="0"/>
        </a:p>
      </dgm:t>
    </dgm:pt>
    <dgm:pt modelId="{09BA87BD-79EA-4AEB-9701-23A4986DACAE}" type="parTrans" cxnId="{7E25F349-EFF5-465A-9E0C-19BD603A16D5}">
      <dgm:prSet/>
      <dgm:spPr/>
      <dgm:t>
        <a:bodyPr/>
        <a:lstStyle/>
        <a:p>
          <a:endParaRPr lang="es-ES"/>
        </a:p>
      </dgm:t>
    </dgm:pt>
    <dgm:pt modelId="{3F8D5D1D-8ACB-47FE-88FB-7440AAE8EC93}" type="sibTrans" cxnId="{7E25F349-EFF5-465A-9E0C-19BD603A16D5}">
      <dgm:prSet/>
      <dgm:spPr/>
      <dgm:t>
        <a:bodyPr/>
        <a:lstStyle/>
        <a:p>
          <a:endParaRPr lang="es-ES"/>
        </a:p>
      </dgm:t>
    </dgm:pt>
    <dgm:pt modelId="{FF654B2F-DBD7-4109-9A64-FD170B7D891C}">
      <dgm:prSet phldrT="[Texto]" custT="1"/>
      <dgm:spPr/>
      <dgm:t>
        <a:bodyPr/>
        <a:lstStyle/>
        <a:p>
          <a:r>
            <a:rPr lang="es-ES" sz="1600" dirty="0" smtClean="0"/>
            <a:t>Microempresas</a:t>
          </a:r>
          <a:endParaRPr lang="es-ES" sz="1600" dirty="0"/>
        </a:p>
      </dgm:t>
    </dgm:pt>
    <dgm:pt modelId="{115DAD43-49CF-44C7-BA82-E2B8149ADB41}" type="sibTrans" cxnId="{37DAACC4-E2C6-433D-B879-A5BF328D56D5}">
      <dgm:prSet/>
      <dgm:spPr/>
      <dgm:t>
        <a:bodyPr/>
        <a:lstStyle/>
        <a:p>
          <a:endParaRPr lang="es-ES"/>
        </a:p>
      </dgm:t>
    </dgm:pt>
    <dgm:pt modelId="{275CCD1C-F7EE-4353-A99B-3CF1C8E79FDA}" type="parTrans" cxnId="{37DAACC4-E2C6-433D-B879-A5BF328D56D5}">
      <dgm:prSet/>
      <dgm:spPr/>
      <dgm:t>
        <a:bodyPr/>
        <a:lstStyle/>
        <a:p>
          <a:endParaRPr lang="es-ES"/>
        </a:p>
      </dgm:t>
    </dgm:pt>
    <dgm:pt modelId="{FE731586-7790-452F-A32F-309FD440115C}">
      <dgm:prSet phldrT="[Texto]" custT="1"/>
      <dgm:spPr/>
      <dgm:t>
        <a:bodyPr/>
        <a:lstStyle/>
        <a:p>
          <a:r>
            <a:rPr lang="es-ES" sz="1600" dirty="0" smtClean="0"/>
            <a:t>Grandes</a:t>
          </a:r>
          <a:endParaRPr lang="es-ES" sz="1600" dirty="0"/>
        </a:p>
      </dgm:t>
    </dgm:pt>
    <dgm:pt modelId="{C81C2A64-908B-4E06-AFD6-579A6FA98D56}" type="parTrans" cxnId="{A04E9B35-162B-4227-92B6-0956C68346E6}">
      <dgm:prSet/>
      <dgm:spPr/>
      <dgm:t>
        <a:bodyPr/>
        <a:lstStyle/>
        <a:p>
          <a:endParaRPr lang="es-ES"/>
        </a:p>
      </dgm:t>
    </dgm:pt>
    <dgm:pt modelId="{FF8ECE42-4D4F-484C-A29F-EF1D77F66BBD}" type="sibTrans" cxnId="{A04E9B35-162B-4227-92B6-0956C68346E6}">
      <dgm:prSet/>
      <dgm:spPr/>
      <dgm:t>
        <a:bodyPr/>
        <a:lstStyle/>
        <a:p>
          <a:endParaRPr lang="es-ES"/>
        </a:p>
      </dgm:t>
    </dgm:pt>
    <dgm:pt modelId="{C456F3B2-6792-48BC-9E37-E22722276900}" type="pres">
      <dgm:prSet presAssocID="{D97AB0C3-BE1E-4516-AEEA-217B46CE5EE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AE9E6C5-915C-4065-BD6B-BB6FA67497DA}" type="pres">
      <dgm:prSet presAssocID="{FF654B2F-DBD7-4109-9A64-FD170B7D891C}" presName="node" presStyleLbl="node1" presStyleIdx="0" presStyleCnt="4" custScaleX="184571" custRadScaleRad="1028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41675E-F1B0-4198-83D7-6851CE5BBB12}" type="pres">
      <dgm:prSet presAssocID="{FF654B2F-DBD7-4109-9A64-FD170B7D891C}" presName="spNode" presStyleCnt="0"/>
      <dgm:spPr/>
    </dgm:pt>
    <dgm:pt modelId="{09459BB2-7878-48F0-A8C1-2905831A022A}" type="pres">
      <dgm:prSet presAssocID="{115DAD43-49CF-44C7-BA82-E2B8149ADB41}" presName="sibTrans" presStyleLbl="sibTrans1D1" presStyleIdx="0" presStyleCnt="4"/>
      <dgm:spPr/>
      <dgm:t>
        <a:bodyPr/>
        <a:lstStyle/>
        <a:p>
          <a:endParaRPr lang="es-ES"/>
        </a:p>
      </dgm:t>
    </dgm:pt>
    <dgm:pt modelId="{635A1EF8-747A-45A8-B34A-1F2F8CEF4E39}" type="pres">
      <dgm:prSet presAssocID="{2EB03866-3212-4AD8-A2DC-FC6D033423CC}" presName="node" presStyleLbl="node1" presStyleIdx="1" presStyleCnt="4" custScaleX="1234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5CA6E4-E243-4497-9BC5-47532A097A08}" type="pres">
      <dgm:prSet presAssocID="{2EB03866-3212-4AD8-A2DC-FC6D033423CC}" presName="spNode" presStyleCnt="0"/>
      <dgm:spPr/>
    </dgm:pt>
    <dgm:pt modelId="{A9E8E9B5-C849-4253-BE7A-DA0F3B75D836}" type="pres">
      <dgm:prSet presAssocID="{80DAE302-0E0F-41C8-9C87-95F6D6C1B30F}" presName="sibTrans" presStyleLbl="sibTrans1D1" presStyleIdx="1" presStyleCnt="4"/>
      <dgm:spPr/>
      <dgm:t>
        <a:bodyPr/>
        <a:lstStyle/>
        <a:p>
          <a:endParaRPr lang="es-ES"/>
        </a:p>
      </dgm:t>
    </dgm:pt>
    <dgm:pt modelId="{79B76898-C77F-46E4-956A-4BDF631F3D27}" type="pres">
      <dgm:prSet presAssocID="{FC4F2E75-2F5E-4B00-BBDE-EEFD711C3D5D}" presName="node" presStyleLbl="node1" presStyleIdx="2" presStyleCnt="4" custScaleX="1320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BBE141-BD16-43F8-A074-4449C57E6960}" type="pres">
      <dgm:prSet presAssocID="{FC4F2E75-2F5E-4B00-BBDE-EEFD711C3D5D}" presName="spNode" presStyleCnt="0"/>
      <dgm:spPr/>
    </dgm:pt>
    <dgm:pt modelId="{BD62987D-5C64-413A-81AA-488CB3AC65C4}" type="pres">
      <dgm:prSet presAssocID="{3F8D5D1D-8ACB-47FE-88FB-7440AAE8EC93}" presName="sibTrans" presStyleLbl="sibTrans1D1" presStyleIdx="2" presStyleCnt="4"/>
      <dgm:spPr/>
      <dgm:t>
        <a:bodyPr/>
        <a:lstStyle/>
        <a:p>
          <a:endParaRPr lang="es-ES"/>
        </a:p>
      </dgm:t>
    </dgm:pt>
    <dgm:pt modelId="{7A02393B-C8A8-49CD-962A-A963C4C4BC77}" type="pres">
      <dgm:prSet presAssocID="{FE731586-7790-452F-A32F-309FD440115C}" presName="node" presStyleLbl="node1" presStyleIdx="3" presStyleCnt="4" custScaleX="1153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F6A3E1-7C9E-44CE-AEA1-3816EEE116B0}" type="pres">
      <dgm:prSet presAssocID="{FE731586-7790-452F-A32F-309FD440115C}" presName="spNode" presStyleCnt="0"/>
      <dgm:spPr/>
    </dgm:pt>
    <dgm:pt modelId="{8C41453B-C06C-4C85-B587-763046C8CAFA}" type="pres">
      <dgm:prSet presAssocID="{FF8ECE42-4D4F-484C-A29F-EF1D77F66BBD}" presName="sibTrans" presStyleLbl="sibTrans1D1" presStyleIdx="3" presStyleCnt="4"/>
      <dgm:spPr/>
      <dgm:t>
        <a:bodyPr/>
        <a:lstStyle/>
        <a:p>
          <a:endParaRPr lang="es-ES"/>
        </a:p>
      </dgm:t>
    </dgm:pt>
  </dgm:ptLst>
  <dgm:cxnLst>
    <dgm:cxn modelId="{3C8772AB-8FD5-424D-90AB-6287889933DE}" type="presOf" srcId="{2EB03866-3212-4AD8-A2DC-FC6D033423CC}" destId="{635A1EF8-747A-45A8-B34A-1F2F8CEF4E39}" srcOrd="0" destOrd="0" presId="urn:microsoft.com/office/officeart/2005/8/layout/cycle6"/>
    <dgm:cxn modelId="{D8F25C30-FC94-41A3-A94E-051245EA5254}" type="presOf" srcId="{D97AB0C3-BE1E-4516-AEEA-217B46CE5EE9}" destId="{C456F3B2-6792-48BC-9E37-E22722276900}" srcOrd="0" destOrd="0" presId="urn:microsoft.com/office/officeart/2005/8/layout/cycle6"/>
    <dgm:cxn modelId="{4AA7F800-74BA-4A5A-99AA-6BEC6C76299B}" type="presOf" srcId="{FF654B2F-DBD7-4109-9A64-FD170B7D891C}" destId="{0AE9E6C5-915C-4065-BD6B-BB6FA67497DA}" srcOrd="0" destOrd="0" presId="urn:microsoft.com/office/officeart/2005/8/layout/cycle6"/>
    <dgm:cxn modelId="{363CD87B-0047-4E43-9268-2984C260E480}" type="presOf" srcId="{115DAD43-49CF-44C7-BA82-E2B8149ADB41}" destId="{09459BB2-7878-48F0-A8C1-2905831A022A}" srcOrd="0" destOrd="0" presId="urn:microsoft.com/office/officeart/2005/8/layout/cycle6"/>
    <dgm:cxn modelId="{7E25F349-EFF5-465A-9E0C-19BD603A16D5}" srcId="{D97AB0C3-BE1E-4516-AEEA-217B46CE5EE9}" destId="{FC4F2E75-2F5E-4B00-BBDE-EEFD711C3D5D}" srcOrd="2" destOrd="0" parTransId="{09BA87BD-79EA-4AEB-9701-23A4986DACAE}" sibTransId="{3F8D5D1D-8ACB-47FE-88FB-7440AAE8EC93}"/>
    <dgm:cxn modelId="{E864EA08-A45E-4CFF-9935-2B45114F7FBC}" type="presOf" srcId="{3F8D5D1D-8ACB-47FE-88FB-7440AAE8EC93}" destId="{BD62987D-5C64-413A-81AA-488CB3AC65C4}" srcOrd="0" destOrd="0" presId="urn:microsoft.com/office/officeart/2005/8/layout/cycle6"/>
    <dgm:cxn modelId="{A04E9B35-162B-4227-92B6-0956C68346E6}" srcId="{D97AB0C3-BE1E-4516-AEEA-217B46CE5EE9}" destId="{FE731586-7790-452F-A32F-309FD440115C}" srcOrd="3" destOrd="0" parTransId="{C81C2A64-908B-4E06-AFD6-579A6FA98D56}" sibTransId="{FF8ECE42-4D4F-484C-A29F-EF1D77F66BBD}"/>
    <dgm:cxn modelId="{4E479F52-A7A6-443D-B5DE-CD5C274CEAE2}" type="presOf" srcId="{FE731586-7790-452F-A32F-309FD440115C}" destId="{7A02393B-C8A8-49CD-962A-A963C4C4BC77}" srcOrd="0" destOrd="0" presId="urn:microsoft.com/office/officeart/2005/8/layout/cycle6"/>
    <dgm:cxn modelId="{37DAACC4-E2C6-433D-B879-A5BF328D56D5}" srcId="{D97AB0C3-BE1E-4516-AEEA-217B46CE5EE9}" destId="{FF654B2F-DBD7-4109-9A64-FD170B7D891C}" srcOrd="0" destOrd="0" parTransId="{275CCD1C-F7EE-4353-A99B-3CF1C8E79FDA}" sibTransId="{115DAD43-49CF-44C7-BA82-E2B8149ADB41}"/>
    <dgm:cxn modelId="{40DFA99C-C62C-4FC3-920E-CCDE72101CA0}" type="presOf" srcId="{FF8ECE42-4D4F-484C-A29F-EF1D77F66BBD}" destId="{8C41453B-C06C-4C85-B587-763046C8CAFA}" srcOrd="0" destOrd="0" presId="urn:microsoft.com/office/officeart/2005/8/layout/cycle6"/>
    <dgm:cxn modelId="{EB4C05A1-4A67-47F4-87A1-25C6C4E5A07A}" srcId="{D97AB0C3-BE1E-4516-AEEA-217B46CE5EE9}" destId="{2EB03866-3212-4AD8-A2DC-FC6D033423CC}" srcOrd="1" destOrd="0" parTransId="{7A70A31C-E9FE-46B7-9E69-43006779FB31}" sibTransId="{80DAE302-0E0F-41C8-9C87-95F6D6C1B30F}"/>
    <dgm:cxn modelId="{82AFAC4D-207A-4BB7-9D31-9B089C9CB4E6}" type="presOf" srcId="{FC4F2E75-2F5E-4B00-BBDE-EEFD711C3D5D}" destId="{79B76898-C77F-46E4-956A-4BDF631F3D27}" srcOrd="0" destOrd="0" presId="urn:microsoft.com/office/officeart/2005/8/layout/cycle6"/>
    <dgm:cxn modelId="{3334B95D-A0A6-4F25-9E8A-E2482B5CC0FA}" type="presOf" srcId="{80DAE302-0E0F-41C8-9C87-95F6D6C1B30F}" destId="{A9E8E9B5-C849-4253-BE7A-DA0F3B75D836}" srcOrd="0" destOrd="0" presId="urn:microsoft.com/office/officeart/2005/8/layout/cycle6"/>
    <dgm:cxn modelId="{D91B9848-F3EF-41E1-8AB7-1E0FC4987FB4}" type="presParOf" srcId="{C456F3B2-6792-48BC-9E37-E22722276900}" destId="{0AE9E6C5-915C-4065-BD6B-BB6FA67497DA}" srcOrd="0" destOrd="0" presId="urn:microsoft.com/office/officeart/2005/8/layout/cycle6"/>
    <dgm:cxn modelId="{82D29D45-0CA4-408C-8392-F26FD5B97DAA}" type="presParOf" srcId="{C456F3B2-6792-48BC-9E37-E22722276900}" destId="{1741675E-F1B0-4198-83D7-6851CE5BBB12}" srcOrd="1" destOrd="0" presId="urn:microsoft.com/office/officeart/2005/8/layout/cycle6"/>
    <dgm:cxn modelId="{6EAAE4E7-70FE-4C2B-8DA9-6B9BE7E220A9}" type="presParOf" srcId="{C456F3B2-6792-48BC-9E37-E22722276900}" destId="{09459BB2-7878-48F0-A8C1-2905831A022A}" srcOrd="2" destOrd="0" presId="urn:microsoft.com/office/officeart/2005/8/layout/cycle6"/>
    <dgm:cxn modelId="{B80ADF71-7D06-4081-BB2B-CD2C7E2F4F0D}" type="presParOf" srcId="{C456F3B2-6792-48BC-9E37-E22722276900}" destId="{635A1EF8-747A-45A8-B34A-1F2F8CEF4E39}" srcOrd="3" destOrd="0" presId="urn:microsoft.com/office/officeart/2005/8/layout/cycle6"/>
    <dgm:cxn modelId="{FBAB2986-B9B6-403C-BDFB-85FD7489C3AC}" type="presParOf" srcId="{C456F3B2-6792-48BC-9E37-E22722276900}" destId="{7A5CA6E4-E243-4497-9BC5-47532A097A08}" srcOrd="4" destOrd="0" presId="urn:microsoft.com/office/officeart/2005/8/layout/cycle6"/>
    <dgm:cxn modelId="{403D041E-823B-46E2-B534-6C99044D3B47}" type="presParOf" srcId="{C456F3B2-6792-48BC-9E37-E22722276900}" destId="{A9E8E9B5-C849-4253-BE7A-DA0F3B75D836}" srcOrd="5" destOrd="0" presId="urn:microsoft.com/office/officeart/2005/8/layout/cycle6"/>
    <dgm:cxn modelId="{C50B71E1-F10C-419B-A266-3053B84B8E1C}" type="presParOf" srcId="{C456F3B2-6792-48BC-9E37-E22722276900}" destId="{79B76898-C77F-46E4-956A-4BDF631F3D27}" srcOrd="6" destOrd="0" presId="urn:microsoft.com/office/officeart/2005/8/layout/cycle6"/>
    <dgm:cxn modelId="{06E73A71-508E-4F5E-BFEE-1EE8864ABD02}" type="presParOf" srcId="{C456F3B2-6792-48BC-9E37-E22722276900}" destId="{AEBBE141-BD16-43F8-A074-4449C57E6960}" srcOrd="7" destOrd="0" presId="urn:microsoft.com/office/officeart/2005/8/layout/cycle6"/>
    <dgm:cxn modelId="{61491B0F-48A6-4494-A3C9-4AAF0A436DF1}" type="presParOf" srcId="{C456F3B2-6792-48BC-9E37-E22722276900}" destId="{BD62987D-5C64-413A-81AA-488CB3AC65C4}" srcOrd="8" destOrd="0" presId="urn:microsoft.com/office/officeart/2005/8/layout/cycle6"/>
    <dgm:cxn modelId="{C9514957-6411-4D10-A40F-E8BB7D5EBA80}" type="presParOf" srcId="{C456F3B2-6792-48BC-9E37-E22722276900}" destId="{7A02393B-C8A8-49CD-962A-A963C4C4BC77}" srcOrd="9" destOrd="0" presId="urn:microsoft.com/office/officeart/2005/8/layout/cycle6"/>
    <dgm:cxn modelId="{13382416-7CDA-402B-B7A2-18CD26168929}" type="presParOf" srcId="{C456F3B2-6792-48BC-9E37-E22722276900}" destId="{1CF6A3E1-7C9E-44CE-AEA1-3816EEE116B0}" srcOrd="10" destOrd="0" presId="urn:microsoft.com/office/officeart/2005/8/layout/cycle6"/>
    <dgm:cxn modelId="{82FD042E-29DA-4C8A-BC8D-F8DCC42D80C2}" type="presParOf" srcId="{C456F3B2-6792-48BC-9E37-E22722276900}" destId="{8C41453B-C06C-4C85-B587-763046C8CAFA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A03BD2-81E3-4EC8-881B-24E4D7001645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37009DD-3D65-4E60-8869-5173E793B56F}">
      <dgm:prSet phldrT="[Texto]" custT="1"/>
      <dgm:spPr/>
      <dgm:t>
        <a:bodyPr/>
        <a:lstStyle/>
        <a:p>
          <a:r>
            <a:rPr lang="es-ES" sz="1600" b="1" dirty="0" smtClean="0"/>
            <a:t>Características del empresario autónomo</a:t>
          </a:r>
          <a:endParaRPr lang="es-ES" sz="1600" b="1" dirty="0"/>
        </a:p>
      </dgm:t>
    </dgm:pt>
    <dgm:pt modelId="{FB460935-3D57-4570-B9D9-D1288203A0AD}" type="parTrans" cxnId="{1C986046-85D6-4861-8B50-31302C0243B1}">
      <dgm:prSet/>
      <dgm:spPr/>
      <dgm:t>
        <a:bodyPr/>
        <a:lstStyle/>
        <a:p>
          <a:endParaRPr lang="es-ES"/>
        </a:p>
      </dgm:t>
    </dgm:pt>
    <dgm:pt modelId="{554019DF-AB7E-491F-82DE-6699A37C2CB9}" type="sibTrans" cxnId="{1C986046-85D6-4861-8B50-31302C0243B1}">
      <dgm:prSet/>
      <dgm:spPr/>
      <dgm:t>
        <a:bodyPr/>
        <a:lstStyle/>
        <a:p>
          <a:endParaRPr lang="es-ES"/>
        </a:p>
      </dgm:t>
    </dgm:pt>
    <dgm:pt modelId="{8BA15230-FE0C-4E63-A63E-0DC31837BA50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" sz="1500" dirty="0" smtClean="0"/>
            <a:t>- Es necesario tener más de 18 años y plena disposición de los bienes.</a:t>
          </a:r>
        </a:p>
        <a:p>
          <a:pPr algn="just">
            <a:lnSpc>
              <a:spcPct val="100000"/>
            </a:lnSpc>
          </a:pPr>
          <a:r>
            <a:rPr lang="es-ES" sz="1500" dirty="0" smtClean="0"/>
            <a:t>- No se requiere un capital inicial mínimo para empezar.</a:t>
          </a:r>
        </a:p>
        <a:p>
          <a:pPr algn="just">
            <a:lnSpc>
              <a:spcPct val="100000"/>
            </a:lnSpc>
          </a:pPr>
          <a:r>
            <a:rPr lang="es-ES" sz="1500" dirty="0" smtClean="0"/>
            <a:t>- La responsabilidad es ilimitada.</a:t>
          </a:r>
        </a:p>
        <a:p>
          <a:pPr algn="just">
            <a:lnSpc>
              <a:spcPct val="100000"/>
            </a:lnSpc>
          </a:pPr>
          <a:r>
            <a:rPr lang="es-ES" sz="1500" dirty="0" smtClean="0"/>
            <a:t>- Deben pagar dos impuestos: IRPF e IVA.</a:t>
          </a:r>
        </a:p>
        <a:p>
          <a:pPr algn="just">
            <a:lnSpc>
              <a:spcPct val="100000"/>
            </a:lnSpc>
          </a:pPr>
          <a:r>
            <a:rPr lang="es-ES" sz="1500" dirty="0" smtClean="0"/>
            <a:t>- Deben darse de alta en el Régimen especial de trabajadores autónomos de la Seguridad Social (RETA) y en Hacienda.</a:t>
          </a:r>
        </a:p>
        <a:p>
          <a:pPr algn="just">
            <a:lnSpc>
              <a:spcPct val="100000"/>
            </a:lnSpc>
          </a:pPr>
          <a:r>
            <a:rPr lang="es-ES" sz="1500" dirty="0" smtClean="0"/>
            <a:t>- No es necesario que se inscriban en el Registro Mercantil.</a:t>
          </a:r>
          <a:endParaRPr lang="es-ES" sz="1500" dirty="0"/>
        </a:p>
      </dgm:t>
    </dgm:pt>
    <dgm:pt modelId="{D81ABC52-888B-4F57-B3C1-8F394DDC5C29}" type="parTrans" cxnId="{56E930EA-64D1-4BD5-9D55-43FD26ECF577}">
      <dgm:prSet/>
      <dgm:spPr/>
      <dgm:t>
        <a:bodyPr/>
        <a:lstStyle/>
        <a:p>
          <a:endParaRPr lang="es-ES"/>
        </a:p>
      </dgm:t>
    </dgm:pt>
    <dgm:pt modelId="{6C2B5BA1-315C-4723-82E2-5CBADE594219}" type="sibTrans" cxnId="{56E930EA-64D1-4BD5-9D55-43FD26ECF577}">
      <dgm:prSet/>
      <dgm:spPr/>
      <dgm:t>
        <a:bodyPr/>
        <a:lstStyle/>
        <a:p>
          <a:endParaRPr lang="es-ES"/>
        </a:p>
      </dgm:t>
    </dgm:pt>
    <dgm:pt modelId="{F64C6A03-B7B3-4619-B7BB-47850D3C8586}" type="pres">
      <dgm:prSet presAssocID="{56A03BD2-81E3-4EC8-881B-24E4D700164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BA11635-CDC3-4393-AFB0-B5E3A638DE6B}" type="pres">
      <dgm:prSet presAssocID="{637009DD-3D65-4E60-8869-5173E793B56F}" presName="composite" presStyleCnt="0"/>
      <dgm:spPr/>
    </dgm:pt>
    <dgm:pt modelId="{65582553-6D07-4BA1-9FA0-83F4983C5349}" type="pres">
      <dgm:prSet presAssocID="{637009DD-3D65-4E60-8869-5173E793B56F}" presName="ParentAccentShape" presStyleLbl="trBgShp" presStyleIdx="0" presStyleCnt="2" custScaleX="76882" custScaleY="138194" custLinFactNeighborX="-5175"/>
      <dgm:spPr/>
    </dgm:pt>
    <dgm:pt modelId="{746BE746-32BF-4B44-83F6-299261CB3CD8}" type="pres">
      <dgm:prSet presAssocID="{637009DD-3D65-4E60-8869-5173E793B56F}" presName="ParentText" presStyleLbl="revTx" presStyleIdx="0" presStyleCnt="2" custScaleX="71762" custScaleY="189809" custLinFactNeighborX="-5258" custLinFactNeighborY="688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93D29E-1E84-48EC-AA2F-A038DBDD72F9}" type="pres">
      <dgm:prSet presAssocID="{637009DD-3D65-4E60-8869-5173E793B56F}" presName="ChildText" presStyleLbl="revTx" presStyleIdx="1" presStyleCnt="2" custScaleX="148761" custScaleY="110546" custLinFactNeighborX="-18506" custLinFactNeighborY="-765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D71114B2-04A7-470E-B95D-540351EEFF9F}" type="pres">
      <dgm:prSet presAssocID="{637009DD-3D65-4E60-8869-5173E793B56F}" presName="ChildAccentShape" presStyleLbl="trBgShp" presStyleIdx="1" presStyleCnt="2"/>
      <dgm:spPr/>
    </dgm:pt>
    <dgm:pt modelId="{959392BA-FAEE-419E-90DF-75710071A84B}" type="pres">
      <dgm:prSet presAssocID="{637009DD-3D65-4E60-8869-5173E793B56F}" presName="Image" presStyleLbl="alignImgPlace1" presStyleIdx="0" presStyleCnt="1" custScaleX="66833" custScaleY="9806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</dgm:ptLst>
  <dgm:cxnLst>
    <dgm:cxn modelId="{B027EB9D-6BAF-442E-A537-32C8D5BBBED8}" type="presOf" srcId="{56A03BD2-81E3-4EC8-881B-24E4D7001645}" destId="{F64C6A03-B7B3-4619-B7BB-47850D3C8586}" srcOrd="0" destOrd="0" presId="urn:microsoft.com/office/officeart/2009/3/layout/SnapshotPictureList"/>
    <dgm:cxn modelId="{4CCB2395-B4BB-4436-97AD-1B79AE17F0DA}" type="presOf" srcId="{8BA15230-FE0C-4E63-A63E-0DC31837BA50}" destId="{FD93D29E-1E84-48EC-AA2F-A038DBDD72F9}" srcOrd="0" destOrd="0" presId="urn:microsoft.com/office/officeart/2009/3/layout/SnapshotPictureList"/>
    <dgm:cxn modelId="{1C986046-85D6-4861-8B50-31302C0243B1}" srcId="{56A03BD2-81E3-4EC8-881B-24E4D7001645}" destId="{637009DD-3D65-4E60-8869-5173E793B56F}" srcOrd="0" destOrd="0" parTransId="{FB460935-3D57-4570-B9D9-D1288203A0AD}" sibTransId="{554019DF-AB7E-491F-82DE-6699A37C2CB9}"/>
    <dgm:cxn modelId="{7F2429F9-D102-4BA9-AB88-99C57E08C8D7}" type="presOf" srcId="{637009DD-3D65-4E60-8869-5173E793B56F}" destId="{746BE746-32BF-4B44-83F6-299261CB3CD8}" srcOrd="0" destOrd="0" presId="urn:microsoft.com/office/officeart/2009/3/layout/SnapshotPictureList"/>
    <dgm:cxn modelId="{56E930EA-64D1-4BD5-9D55-43FD26ECF577}" srcId="{637009DD-3D65-4E60-8869-5173E793B56F}" destId="{8BA15230-FE0C-4E63-A63E-0DC31837BA50}" srcOrd="0" destOrd="0" parTransId="{D81ABC52-888B-4F57-B3C1-8F394DDC5C29}" sibTransId="{6C2B5BA1-315C-4723-82E2-5CBADE594219}"/>
    <dgm:cxn modelId="{BC8D5610-0162-43DE-A05F-6A670A0F6463}" type="presParOf" srcId="{F64C6A03-B7B3-4619-B7BB-47850D3C8586}" destId="{4BA11635-CDC3-4393-AFB0-B5E3A638DE6B}" srcOrd="0" destOrd="0" presId="urn:microsoft.com/office/officeart/2009/3/layout/SnapshotPictureList"/>
    <dgm:cxn modelId="{E55A1FF0-7E30-4E32-B7C5-387FDA57AB0D}" type="presParOf" srcId="{4BA11635-CDC3-4393-AFB0-B5E3A638DE6B}" destId="{65582553-6D07-4BA1-9FA0-83F4983C5349}" srcOrd="0" destOrd="0" presId="urn:microsoft.com/office/officeart/2009/3/layout/SnapshotPictureList"/>
    <dgm:cxn modelId="{6A89C0EF-45A3-43DC-8F86-5734F1770C5C}" type="presParOf" srcId="{4BA11635-CDC3-4393-AFB0-B5E3A638DE6B}" destId="{746BE746-32BF-4B44-83F6-299261CB3CD8}" srcOrd="1" destOrd="0" presId="urn:microsoft.com/office/officeart/2009/3/layout/SnapshotPictureList"/>
    <dgm:cxn modelId="{DF196E92-06DE-403D-AB0B-0A2E80617E33}" type="presParOf" srcId="{4BA11635-CDC3-4393-AFB0-B5E3A638DE6B}" destId="{FD93D29E-1E84-48EC-AA2F-A038DBDD72F9}" srcOrd="2" destOrd="0" presId="urn:microsoft.com/office/officeart/2009/3/layout/SnapshotPictureList"/>
    <dgm:cxn modelId="{F59F82C0-2C14-4EED-99E7-C22C2A5092E3}" type="presParOf" srcId="{4BA11635-CDC3-4393-AFB0-B5E3A638DE6B}" destId="{D71114B2-04A7-470E-B95D-540351EEFF9F}" srcOrd="3" destOrd="0" presId="urn:microsoft.com/office/officeart/2009/3/layout/SnapshotPictureList"/>
    <dgm:cxn modelId="{19F94045-0378-4410-89CA-817184DEEFC8}" type="presParOf" srcId="{4BA11635-CDC3-4393-AFB0-B5E3A638DE6B}" destId="{959392BA-FAEE-419E-90DF-75710071A84B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905240-A64D-4088-A793-83C78AB7C1CE}" type="doc">
      <dgm:prSet loTypeId="urn:microsoft.com/office/officeart/2005/8/layout/lProcess2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C3058C12-183D-4520-8926-4DEDB718E473}">
      <dgm:prSet phldrT="[Texto]" custT="1"/>
      <dgm:spPr/>
      <dgm:t>
        <a:bodyPr/>
        <a:lstStyle/>
        <a:p>
          <a:r>
            <a:rPr lang="es-ES" sz="1800" b="1" dirty="0" smtClean="0"/>
            <a:t>Empresario autónomo dependiente</a:t>
          </a:r>
          <a:endParaRPr lang="es-ES" sz="1800" b="1" dirty="0"/>
        </a:p>
      </dgm:t>
    </dgm:pt>
    <dgm:pt modelId="{182D6822-9730-4062-B42E-4422A02DF31C}" type="parTrans" cxnId="{E5E4CBB4-55BE-44AB-886B-2A5C297AC441}">
      <dgm:prSet/>
      <dgm:spPr/>
      <dgm:t>
        <a:bodyPr/>
        <a:lstStyle/>
        <a:p>
          <a:endParaRPr lang="es-ES"/>
        </a:p>
      </dgm:t>
    </dgm:pt>
    <dgm:pt modelId="{1BB4ED93-14C9-4A61-B63D-4AEE30816138}" type="sibTrans" cxnId="{E5E4CBB4-55BE-44AB-886B-2A5C297AC441}">
      <dgm:prSet/>
      <dgm:spPr/>
      <dgm:t>
        <a:bodyPr/>
        <a:lstStyle/>
        <a:p>
          <a:endParaRPr lang="es-ES"/>
        </a:p>
      </dgm:t>
    </dgm:pt>
    <dgm:pt modelId="{78214D67-64F5-4F12-AD07-FEAC8DD38788}">
      <dgm:prSet phldrT="[Texto]" custT="1"/>
      <dgm:spPr/>
      <dgm:t>
        <a:bodyPr/>
        <a:lstStyle/>
        <a:p>
          <a:pPr algn="just"/>
          <a:r>
            <a:rPr lang="es-ES" sz="1600" dirty="0" smtClean="0"/>
            <a:t>Recibe el 75 % de sus ingresos o más del mismo cliente.</a:t>
          </a:r>
          <a:endParaRPr lang="es-ES" sz="1600" dirty="0"/>
        </a:p>
      </dgm:t>
    </dgm:pt>
    <dgm:pt modelId="{C1506696-7ED7-47E1-B021-DB58EEF5CF81}" type="parTrans" cxnId="{BF7F64BC-BDA0-4BFB-902A-DDCE5E4B0DAA}">
      <dgm:prSet/>
      <dgm:spPr/>
      <dgm:t>
        <a:bodyPr/>
        <a:lstStyle/>
        <a:p>
          <a:endParaRPr lang="es-ES"/>
        </a:p>
      </dgm:t>
    </dgm:pt>
    <dgm:pt modelId="{EF2A1A8F-1575-4B2F-BAAA-4D9AE6FF5C99}" type="sibTrans" cxnId="{BF7F64BC-BDA0-4BFB-902A-DDCE5E4B0DAA}">
      <dgm:prSet/>
      <dgm:spPr/>
      <dgm:t>
        <a:bodyPr/>
        <a:lstStyle/>
        <a:p>
          <a:endParaRPr lang="es-ES"/>
        </a:p>
      </dgm:t>
    </dgm:pt>
    <dgm:pt modelId="{B8044581-2C9F-4987-821B-75F90AF213A0}">
      <dgm:prSet phldrT="[Texto]" custT="1"/>
      <dgm:spPr/>
      <dgm:t>
        <a:bodyPr/>
        <a:lstStyle/>
        <a:p>
          <a:pPr algn="just"/>
          <a:r>
            <a:rPr lang="es-ES" sz="1600" dirty="0" smtClean="0"/>
            <a:t>Tiene una relación laboral habitual, personal y dependiente económicamente de dicho cliente.</a:t>
          </a:r>
          <a:endParaRPr lang="es-ES" sz="1600" dirty="0"/>
        </a:p>
      </dgm:t>
    </dgm:pt>
    <dgm:pt modelId="{BCDA8C16-D0CE-48EB-AE5B-34F235086378}" type="parTrans" cxnId="{D37C6FB2-9AC5-4D38-A245-BBC119032C03}">
      <dgm:prSet/>
      <dgm:spPr/>
      <dgm:t>
        <a:bodyPr/>
        <a:lstStyle/>
        <a:p>
          <a:endParaRPr lang="es-ES"/>
        </a:p>
      </dgm:t>
    </dgm:pt>
    <dgm:pt modelId="{C6DECA76-AEB5-4A3B-ACEC-306E4BCA2B8A}" type="sibTrans" cxnId="{D37C6FB2-9AC5-4D38-A245-BBC119032C03}">
      <dgm:prSet/>
      <dgm:spPr/>
      <dgm:t>
        <a:bodyPr/>
        <a:lstStyle/>
        <a:p>
          <a:endParaRPr lang="es-ES"/>
        </a:p>
      </dgm:t>
    </dgm:pt>
    <dgm:pt modelId="{555A2F93-B4B6-4729-B0AA-47A76513B271}">
      <dgm:prSet phldrT="[Texto]" custT="1"/>
      <dgm:spPr/>
      <dgm:t>
        <a:bodyPr/>
        <a:lstStyle/>
        <a:p>
          <a:r>
            <a:rPr lang="es-ES" sz="1800" b="1" dirty="0" smtClean="0"/>
            <a:t>Empresario emprendedor de responsabilidad limitada</a:t>
          </a:r>
          <a:endParaRPr lang="es-ES" sz="1800" b="1" dirty="0"/>
        </a:p>
      </dgm:t>
    </dgm:pt>
    <dgm:pt modelId="{B196CBEC-3687-4366-B4A3-AED2C49883C9}" type="parTrans" cxnId="{254B339C-0180-49A2-8A8D-9F0DD66EC15C}">
      <dgm:prSet/>
      <dgm:spPr/>
      <dgm:t>
        <a:bodyPr/>
        <a:lstStyle/>
        <a:p>
          <a:endParaRPr lang="es-ES"/>
        </a:p>
      </dgm:t>
    </dgm:pt>
    <dgm:pt modelId="{12FE7AE8-9B6F-4A7D-B7DD-020AF69F7B83}" type="sibTrans" cxnId="{254B339C-0180-49A2-8A8D-9F0DD66EC15C}">
      <dgm:prSet/>
      <dgm:spPr/>
      <dgm:t>
        <a:bodyPr/>
        <a:lstStyle/>
        <a:p>
          <a:endParaRPr lang="es-ES"/>
        </a:p>
      </dgm:t>
    </dgm:pt>
    <dgm:pt modelId="{0672D3C1-EC9D-467C-8697-E98B0F2EF243}">
      <dgm:prSet phldrT="[Texto]" custT="1"/>
      <dgm:spPr/>
      <dgm:t>
        <a:bodyPr/>
        <a:lstStyle/>
        <a:p>
          <a:pPr algn="just"/>
          <a:r>
            <a:rPr lang="es-ES" sz="1600" dirty="0" smtClean="0"/>
            <a:t>Tiene las mismas características que un autónomo, pero con la ventaja de poder limitar su responsabilidad.</a:t>
          </a:r>
          <a:endParaRPr lang="es-ES" sz="1600" dirty="0"/>
        </a:p>
      </dgm:t>
    </dgm:pt>
    <dgm:pt modelId="{8049FC4A-DCCD-4968-AD76-C92A3644BD2B}" type="parTrans" cxnId="{F61EB744-45A8-435A-8E42-58B087D198A4}">
      <dgm:prSet/>
      <dgm:spPr/>
      <dgm:t>
        <a:bodyPr/>
        <a:lstStyle/>
        <a:p>
          <a:endParaRPr lang="es-ES"/>
        </a:p>
      </dgm:t>
    </dgm:pt>
    <dgm:pt modelId="{13655B8F-4353-4F9D-839B-E62516D61836}" type="sibTrans" cxnId="{F61EB744-45A8-435A-8E42-58B087D198A4}">
      <dgm:prSet/>
      <dgm:spPr/>
      <dgm:t>
        <a:bodyPr/>
        <a:lstStyle/>
        <a:p>
          <a:endParaRPr lang="es-ES"/>
        </a:p>
      </dgm:t>
    </dgm:pt>
    <dgm:pt modelId="{34980A10-3B89-4D18-A5E0-028B990D2975}">
      <dgm:prSet phldrT="[Texto]" custT="1"/>
      <dgm:spPr/>
      <dgm:t>
        <a:bodyPr/>
        <a:lstStyle/>
        <a:p>
          <a:pPr algn="just"/>
          <a:r>
            <a:rPr lang="es-ES" sz="1600" dirty="0" smtClean="0"/>
            <a:t>Para que se pueda beneficiar de la responsabilidad limitada es necesario que publicite dicha situación.</a:t>
          </a:r>
          <a:endParaRPr lang="es-ES" sz="1600" dirty="0"/>
        </a:p>
      </dgm:t>
    </dgm:pt>
    <dgm:pt modelId="{37E7B7AD-66C8-4321-8629-EDF975B53D3C}" type="parTrans" cxnId="{1F81CD20-C4DA-4670-AE47-0E1B25EBB8FA}">
      <dgm:prSet/>
      <dgm:spPr/>
      <dgm:t>
        <a:bodyPr/>
        <a:lstStyle/>
        <a:p>
          <a:endParaRPr lang="es-ES"/>
        </a:p>
      </dgm:t>
    </dgm:pt>
    <dgm:pt modelId="{9F8EEEBC-2A87-4F52-9EF1-34FBC3199819}" type="sibTrans" cxnId="{1F81CD20-C4DA-4670-AE47-0E1B25EBB8FA}">
      <dgm:prSet/>
      <dgm:spPr/>
      <dgm:t>
        <a:bodyPr/>
        <a:lstStyle/>
        <a:p>
          <a:endParaRPr lang="es-ES"/>
        </a:p>
      </dgm:t>
    </dgm:pt>
    <dgm:pt modelId="{3EEE59A0-CE2E-4B14-A5D1-223748C7E120}">
      <dgm:prSet phldrT="[Texto]" custT="1"/>
      <dgm:spPr/>
      <dgm:t>
        <a:bodyPr/>
        <a:lstStyle/>
        <a:p>
          <a:pPr algn="just"/>
          <a:r>
            <a:rPr lang="es-ES" sz="1600" dirty="0" smtClean="0"/>
            <a:t>No puede tener trabajadores por cuenta ajena a su cargo.</a:t>
          </a:r>
          <a:endParaRPr lang="es-ES" sz="1600" dirty="0"/>
        </a:p>
      </dgm:t>
    </dgm:pt>
    <dgm:pt modelId="{B2E78078-5233-4D85-A5E5-FA44258D14E6}" type="parTrans" cxnId="{C74AA296-1532-4ABC-B864-E555BBE80283}">
      <dgm:prSet/>
      <dgm:spPr/>
      <dgm:t>
        <a:bodyPr/>
        <a:lstStyle/>
        <a:p>
          <a:endParaRPr lang="es-ES"/>
        </a:p>
      </dgm:t>
    </dgm:pt>
    <dgm:pt modelId="{CF20758A-AC3E-45ED-AD77-F0C1F0E9E453}" type="sibTrans" cxnId="{C74AA296-1532-4ABC-B864-E555BBE80283}">
      <dgm:prSet/>
      <dgm:spPr/>
      <dgm:t>
        <a:bodyPr/>
        <a:lstStyle/>
        <a:p>
          <a:endParaRPr lang="es-ES"/>
        </a:p>
      </dgm:t>
    </dgm:pt>
    <dgm:pt modelId="{4179F03F-59BA-4ABE-9FF2-7CCA1DF75182}" type="pres">
      <dgm:prSet presAssocID="{F0905240-A64D-4088-A793-83C78AB7C1C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8FCB575-FF3C-4F27-A82D-76BCD7D0CA61}" type="pres">
      <dgm:prSet presAssocID="{C3058C12-183D-4520-8926-4DEDB718E473}" presName="compNode" presStyleCnt="0"/>
      <dgm:spPr/>
    </dgm:pt>
    <dgm:pt modelId="{E4226BE7-9CDB-45AD-A242-A1162687D1C3}" type="pres">
      <dgm:prSet presAssocID="{C3058C12-183D-4520-8926-4DEDB718E473}" presName="aNode" presStyleLbl="bgShp" presStyleIdx="0" presStyleCnt="2"/>
      <dgm:spPr/>
      <dgm:t>
        <a:bodyPr/>
        <a:lstStyle/>
        <a:p>
          <a:endParaRPr lang="es-ES"/>
        </a:p>
      </dgm:t>
    </dgm:pt>
    <dgm:pt modelId="{F0FC128E-23D1-40D6-80D0-4B61DDA513F6}" type="pres">
      <dgm:prSet presAssocID="{C3058C12-183D-4520-8926-4DEDB718E473}" presName="textNode" presStyleLbl="bgShp" presStyleIdx="0" presStyleCnt="2"/>
      <dgm:spPr/>
      <dgm:t>
        <a:bodyPr/>
        <a:lstStyle/>
        <a:p>
          <a:endParaRPr lang="es-ES"/>
        </a:p>
      </dgm:t>
    </dgm:pt>
    <dgm:pt modelId="{78F96E8F-F4FF-472D-984C-E3B5954E5AEB}" type="pres">
      <dgm:prSet presAssocID="{C3058C12-183D-4520-8926-4DEDB718E473}" presName="compChildNode" presStyleCnt="0"/>
      <dgm:spPr/>
    </dgm:pt>
    <dgm:pt modelId="{AE45127C-B579-4767-A54E-BF882A325503}" type="pres">
      <dgm:prSet presAssocID="{C3058C12-183D-4520-8926-4DEDB718E473}" presName="theInnerList" presStyleCnt="0"/>
      <dgm:spPr/>
    </dgm:pt>
    <dgm:pt modelId="{52A73A05-6FFF-4CF1-92FD-AD4885D6A695}" type="pres">
      <dgm:prSet presAssocID="{78214D67-64F5-4F12-AD07-FEAC8DD38788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7F44FF-6B43-4633-B8B8-E6D17A92088D}" type="pres">
      <dgm:prSet presAssocID="{78214D67-64F5-4F12-AD07-FEAC8DD38788}" presName="aSpace2" presStyleCnt="0"/>
      <dgm:spPr/>
    </dgm:pt>
    <dgm:pt modelId="{F3F507D7-F220-479B-8589-917EE3D6996A}" type="pres">
      <dgm:prSet presAssocID="{B8044581-2C9F-4987-821B-75F90AF213A0}" presName="childNode" presStyleLbl="node1" presStyleIdx="1" presStyleCnt="5" custScaleY="1614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23BD93-A8F2-415A-9F2B-1726C232ADC7}" type="pres">
      <dgm:prSet presAssocID="{B8044581-2C9F-4987-821B-75F90AF213A0}" presName="aSpace2" presStyleCnt="0"/>
      <dgm:spPr/>
    </dgm:pt>
    <dgm:pt modelId="{DDA7C18B-732A-4668-AF60-9795704F757E}" type="pres">
      <dgm:prSet presAssocID="{3EEE59A0-CE2E-4B14-A5D1-223748C7E120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81CBCE-152D-4307-B7AF-D644A08DA022}" type="pres">
      <dgm:prSet presAssocID="{C3058C12-183D-4520-8926-4DEDB718E473}" presName="aSpace" presStyleCnt="0"/>
      <dgm:spPr/>
    </dgm:pt>
    <dgm:pt modelId="{71722B0A-A6AF-408D-ADEB-DA7DAFD12250}" type="pres">
      <dgm:prSet presAssocID="{555A2F93-B4B6-4729-B0AA-47A76513B271}" presName="compNode" presStyleCnt="0"/>
      <dgm:spPr/>
    </dgm:pt>
    <dgm:pt modelId="{7AB7906F-D0D8-4888-A364-002A9D74C114}" type="pres">
      <dgm:prSet presAssocID="{555A2F93-B4B6-4729-B0AA-47A76513B271}" presName="aNode" presStyleLbl="bgShp" presStyleIdx="1" presStyleCnt="2"/>
      <dgm:spPr/>
      <dgm:t>
        <a:bodyPr/>
        <a:lstStyle/>
        <a:p>
          <a:endParaRPr lang="es-ES"/>
        </a:p>
      </dgm:t>
    </dgm:pt>
    <dgm:pt modelId="{98E5C53D-B8B1-4C9A-9DC8-B09A3AB4039A}" type="pres">
      <dgm:prSet presAssocID="{555A2F93-B4B6-4729-B0AA-47A76513B271}" presName="textNode" presStyleLbl="bgShp" presStyleIdx="1" presStyleCnt="2"/>
      <dgm:spPr/>
      <dgm:t>
        <a:bodyPr/>
        <a:lstStyle/>
        <a:p>
          <a:endParaRPr lang="es-ES"/>
        </a:p>
      </dgm:t>
    </dgm:pt>
    <dgm:pt modelId="{146EF1A7-F8CD-43F2-A2E7-17B0A7298A27}" type="pres">
      <dgm:prSet presAssocID="{555A2F93-B4B6-4729-B0AA-47A76513B271}" presName="compChildNode" presStyleCnt="0"/>
      <dgm:spPr/>
    </dgm:pt>
    <dgm:pt modelId="{CE1E8238-F449-498D-A147-355416DA3F62}" type="pres">
      <dgm:prSet presAssocID="{555A2F93-B4B6-4729-B0AA-47A76513B271}" presName="theInnerList" presStyleCnt="0"/>
      <dgm:spPr/>
    </dgm:pt>
    <dgm:pt modelId="{86A7A314-DD5A-4031-8988-24A9AB6EC505}" type="pres">
      <dgm:prSet presAssocID="{0672D3C1-EC9D-467C-8697-E98B0F2EF243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7E657C-7E7E-43DC-9309-6A840260DE53}" type="pres">
      <dgm:prSet presAssocID="{0672D3C1-EC9D-467C-8697-E98B0F2EF243}" presName="aSpace2" presStyleCnt="0"/>
      <dgm:spPr/>
    </dgm:pt>
    <dgm:pt modelId="{76CABBB9-E3B9-4B6F-8A3F-934484876441}" type="pres">
      <dgm:prSet presAssocID="{34980A10-3B89-4D18-A5E0-028B990D2975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7F64BC-BDA0-4BFB-902A-DDCE5E4B0DAA}" srcId="{C3058C12-183D-4520-8926-4DEDB718E473}" destId="{78214D67-64F5-4F12-AD07-FEAC8DD38788}" srcOrd="0" destOrd="0" parTransId="{C1506696-7ED7-47E1-B021-DB58EEF5CF81}" sibTransId="{EF2A1A8F-1575-4B2F-BAAA-4D9AE6FF5C99}"/>
    <dgm:cxn modelId="{F61EB744-45A8-435A-8E42-58B087D198A4}" srcId="{555A2F93-B4B6-4729-B0AA-47A76513B271}" destId="{0672D3C1-EC9D-467C-8697-E98B0F2EF243}" srcOrd="0" destOrd="0" parTransId="{8049FC4A-DCCD-4968-AD76-C92A3644BD2B}" sibTransId="{13655B8F-4353-4F9D-839B-E62516D61836}"/>
    <dgm:cxn modelId="{AE1B4000-DB59-471E-8AED-49E1283359E8}" type="presOf" srcId="{3EEE59A0-CE2E-4B14-A5D1-223748C7E120}" destId="{DDA7C18B-732A-4668-AF60-9795704F757E}" srcOrd="0" destOrd="0" presId="urn:microsoft.com/office/officeart/2005/8/layout/lProcess2"/>
    <dgm:cxn modelId="{D1D68A71-7DB5-41D2-8D02-94ACFB0BEAF9}" type="presOf" srcId="{C3058C12-183D-4520-8926-4DEDB718E473}" destId="{F0FC128E-23D1-40D6-80D0-4B61DDA513F6}" srcOrd="1" destOrd="0" presId="urn:microsoft.com/office/officeart/2005/8/layout/lProcess2"/>
    <dgm:cxn modelId="{D37C6FB2-9AC5-4D38-A245-BBC119032C03}" srcId="{C3058C12-183D-4520-8926-4DEDB718E473}" destId="{B8044581-2C9F-4987-821B-75F90AF213A0}" srcOrd="1" destOrd="0" parTransId="{BCDA8C16-D0CE-48EB-AE5B-34F235086378}" sibTransId="{C6DECA76-AEB5-4A3B-ACEC-306E4BCA2B8A}"/>
    <dgm:cxn modelId="{6EEFC142-B61F-416C-B4FE-A0CCDF8CF668}" type="presOf" srcId="{B8044581-2C9F-4987-821B-75F90AF213A0}" destId="{F3F507D7-F220-479B-8589-917EE3D6996A}" srcOrd="0" destOrd="0" presId="urn:microsoft.com/office/officeart/2005/8/layout/lProcess2"/>
    <dgm:cxn modelId="{E5E4CBB4-55BE-44AB-886B-2A5C297AC441}" srcId="{F0905240-A64D-4088-A793-83C78AB7C1CE}" destId="{C3058C12-183D-4520-8926-4DEDB718E473}" srcOrd="0" destOrd="0" parTransId="{182D6822-9730-4062-B42E-4422A02DF31C}" sibTransId="{1BB4ED93-14C9-4A61-B63D-4AEE30816138}"/>
    <dgm:cxn modelId="{54D54E4D-362F-4D7F-9E67-44EAC41DC8D0}" type="presOf" srcId="{78214D67-64F5-4F12-AD07-FEAC8DD38788}" destId="{52A73A05-6FFF-4CF1-92FD-AD4885D6A695}" srcOrd="0" destOrd="0" presId="urn:microsoft.com/office/officeart/2005/8/layout/lProcess2"/>
    <dgm:cxn modelId="{254B339C-0180-49A2-8A8D-9F0DD66EC15C}" srcId="{F0905240-A64D-4088-A793-83C78AB7C1CE}" destId="{555A2F93-B4B6-4729-B0AA-47A76513B271}" srcOrd="1" destOrd="0" parTransId="{B196CBEC-3687-4366-B4A3-AED2C49883C9}" sibTransId="{12FE7AE8-9B6F-4A7D-B7DD-020AF69F7B83}"/>
    <dgm:cxn modelId="{FE8AC2A4-1BB2-478E-A093-164075B4C55D}" type="presOf" srcId="{F0905240-A64D-4088-A793-83C78AB7C1CE}" destId="{4179F03F-59BA-4ABE-9FF2-7CCA1DF75182}" srcOrd="0" destOrd="0" presId="urn:microsoft.com/office/officeart/2005/8/layout/lProcess2"/>
    <dgm:cxn modelId="{1F81CD20-C4DA-4670-AE47-0E1B25EBB8FA}" srcId="{555A2F93-B4B6-4729-B0AA-47A76513B271}" destId="{34980A10-3B89-4D18-A5E0-028B990D2975}" srcOrd="1" destOrd="0" parTransId="{37E7B7AD-66C8-4321-8629-EDF975B53D3C}" sibTransId="{9F8EEEBC-2A87-4F52-9EF1-34FBC3199819}"/>
    <dgm:cxn modelId="{9B6C960E-4902-4BA8-BD53-F3EAED34ED7F}" type="presOf" srcId="{555A2F93-B4B6-4729-B0AA-47A76513B271}" destId="{7AB7906F-D0D8-4888-A364-002A9D74C114}" srcOrd="0" destOrd="0" presId="urn:microsoft.com/office/officeart/2005/8/layout/lProcess2"/>
    <dgm:cxn modelId="{3773B69A-6569-401D-8F28-6A8BF6A6A6F0}" type="presOf" srcId="{555A2F93-B4B6-4729-B0AA-47A76513B271}" destId="{98E5C53D-B8B1-4C9A-9DC8-B09A3AB4039A}" srcOrd="1" destOrd="0" presId="urn:microsoft.com/office/officeart/2005/8/layout/lProcess2"/>
    <dgm:cxn modelId="{A2C5E101-8DFE-430A-8206-466979150CA6}" type="presOf" srcId="{34980A10-3B89-4D18-A5E0-028B990D2975}" destId="{76CABBB9-E3B9-4B6F-8A3F-934484876441}" srcOrd="0" destOrd="0" presId="urn:microsoft.com/office/officeart/2005/8/layout/lProcess2"/>
    <dgm:cxn modelId="{C74AA296-1532-4ABC-B864-E555BBE80283}" srcId="{C3058C12-183D-4520-8926-4DEDB718E473}" destId="{3EEE59A0-CE2E-4B14-A5D1-223748C7E120}" srcOrd="2" destOrd="0" parTransId="{B2E78078-5233-4D85-A5E5-FA44258D14E6}" sibTransId="{CF20758A-AC3E-45ED-AD77-F0C1F0E9E453}"/>
    <dgm:cxn modelId="{BBB486B1-7E0D-48A0-B22F-E3C2816F95C7}" type="presOf" srcId="{0672D3C1-EC9D-467C-8697-E98B0F2EF243}" destId="{86A7A314-DD5A-4031-8988-24A9AB6EC505}" srcOrd="0" destOrd="0" presId="urn:microsoft.com/office/officeart/2005/8/layout/lProcess2"/>
    <dgm:cxn modelId="{2B284669-0B8E-4E59-B1C9-E00AEFA32BEA}" type="presOf" srcId="{C3058C12-183D-4520-8926-4DEDB718E473}" destId="{E4226BE7-9CDB-45AD-A242-A1162687D1C3}" srcOrd="0" destOrd="0" presId="urn:microsoft.com/office/officeart/2005/8/layout/lProcess2"/>
    <dgm:cxn modelId="{CA5F4D87-DA44-4633-AAC3-6B7B43A38AA5}" type="presParOf" srcId="{4179F03F-59BA-4ABE-9FF2-7CCA1DF75182}" destId="{D8FCB575-FF3C-4F27-A82D-76BCD7D0CA61}" srcOrd="0" destOrd="0" presId="urn:microsoft.com/office/officeart/2005/8/layout/lProcess2"/>
    <dgm:cxn modelId="{1FF4DD5B-D7C2-48AB-8ED7-2FDF272602A0}" type="presParOf" srcId="{D8FCB575-FF3C-4F27-A82D-76BCD7D0CA61}" destId="{E4226BE7-9CDB-45AD-A242-A1162687D1C3}" srcOrd="0" destOrd="0" presId="urn:microsoft.com/office/officeart/2005/8/layout/lProcess2"/>
    <dgm:cxn modelId="{0D9A5857-81C0-4FAA-AA07-BD50B40DB5E4}" type="presParOf" srcId="{D8FCB575-FF3C-4F27-A82D-76BCD7D0CA61}" destId="{F0FC128E-23D1-40D6-80D0-4B61DDA513F6}" srcOrd="1" destOrd="0" presId="urn:microsoft.com/office/officeart/2005/8/layout/lProcess2"/>
    <dgm:cxn modelId="{A645C843-D910-4BFC-B40E-7112197E7DA6}" type="presParOf" srcId="{D8FCB575-FF3C-4F27-A82D-76BCD7D0CA61}" destId="{78F96E8F-F4FF-472D-984C-E3B5954E5AEB}" srcOrd="2" destOrd="0" presId="urn:microsoft.com/office/officeart/2005/8/layout/lProcess2"/>
    <dgm:cxn modelId="{EA9C2D46-254E-4062-B205-0726743741B6}" type="presParOf" srcId="{78F96E8F-F4FF-472D-984C-E3B5954E5AEB}" destId="{AE45127C-B579-4767-A54E-BF882A325503}" srcOrd="0" destOrd="0" presId="urn:microsoft.com/office/officeart/2005/8/layout/lProcess2"/>
    <dgm:cxn modelId="{CD1DDA69-8C7B-47E6-89F0-5B3CA3B6F651}" type="presParOf" srcId="{AE45127C-B579-4767-A54E-BF882A325503}" destId="{52A73A05-6FFF-4CF1-92FD-AD4885D6A695}" srcOrd="0" destOrd="0" presId="urn:microsoft.com/office/officeart/2005/8/layout/lProcess2"/>
    <dgm:cxn modelId="{EAFDB2FB-13BC-4510-BBFB-7B63C633BFAC}" type="presParOf" srcId="{AE45127C-B579-4767-A54E-BF882A325503}" destId="{CA7F44FF-6B43-4633-B8B8-E6D17A92088D}" srcOrd="1" destOrd="0" presId="urn:microsoft.com/office/officeart/2005/8/layout/lProcess2"/>
    <dgm:cxn modelId="{FAC8B459-295D-4D17-9A63-C7804A801D53}" type="presParOf" srcId="{AE45127C-B579-4767-A54E-BF882A325503}" destId="{F3F507D7-F220-479B-8589-917EE3D6996A}" srcOrd="2" destOrd="0" presId="urn:microsoft.com/office/officeart/2005/8/layout/lProcess2"/>
    <dgm:cxn modelId="{E4891DD1-37EF-4CF0-8BFD-91768DBEC2A2}" type="presParOf" srcId="{AE45127C-B579-4767-A54E-BF882A325503}" destId="{CE23BD93-A8F2-415A-9F2B-1726C232ADC7}" srcOrd="3" destOrd="0" presId="urn:microsoft.com/office/officeart/2005/8/layout/lProcess2"/>
    <dgm:cxn modelId="{D038BC02-9621-453B-A065-332F5E4221CC}" type="presParOf" srcId="{AE45127C-B579-4767-A54E-BF882A325503}" destId="{DDA7C18B-732A-4668-AF60-9795704F757E}" srcOrd="4" destOrd="0" presId="urn:microsoft.com/office/officeart/2005/8/layout/lProcess2"/>
    <dgm:cxn modelId="{9A20384A-A03F-48B7-B3C1-7358B9E5544B}" type="presParOf" srcId="{4179F03F-59BA-4ABE-9FF2-7CCA1DF75182}" destId="{BD81CBCE-152D-4307-B7AF-D644A08DA022}" srcOrd="1" destOrd="0" presId="urn:microsoft.com/office/officeart/2005/8/layout/lProcess2"/>
    <dgm:cxn modelId="{61897D71-987E-41AB-984D-7E71D3B731E7}" type="presParOf" srcId="{4179F03F-59BA-4ABE-9FF2-7CCA1DF75182}" destId="{71722B0A-A6AF-408D-ADEB-DA7DAFD12250}" srcOrd="2" destOrd="0" presId="urn:microsoft.com/office/officeart/2005/8/layout/lProcess2"/>
    <dgm:cxn modelId="{8955DD33-36DB-4380-8030-F333F65E1593}" type="presParOf" srcId="{71722B0A-A6AF-408D-ADEB-DA7DAFD12250}" destId="{7AB7906F-D0D8-4888-A364-002A9D74C114}" srcOrd="0" destOrd="0" presId="urn:microsoft.com/office/officeart/2005/8/layout/lProcess2"/>
    <dgm:cxn modelId="{2D18BC1E-9813-43A5-9F9E-7B8F921027F2}" type="presParOf" srcId="{71722B0A-A6AF-408D-ADEB-DA7DAFD12250}" destId="{98E5C53D-B8B1-4C9A-9DC8-B09A3AB4039A}" srcOrd="1" destOrd="0" presId="urn:microsoft.com/office/officeart/2005/8/layout/lProcess2"/>
    <dgm:cxn modelId="{95C3824C-A17F-46B8-8352-D9CEDBA218EB}" type="presParOf" srcId="{71722B0A-A6AF-408D-ADEB-DA7DAFD12250}" destId="{146EF1A7-F8CD-43F2-A2E7-17B0A7298A27}" srcOrd="2" destOrd="0" presId="urn:microsoft.com/office/officeart/2005/8/layout/lProcess2"/>
    <dgm:cxn modelId="{42CFC3D8-C61B-4A8B-A484-25551531B414}" type="presParOf" srcId="{146EF1A7-F8CD-43F2-A2E7-17B0A7298A27}" destId="{CE1E8238-F449-498D-A147-355416DA3F62}" srcOrd="0" destOrd="0" presId="urn:microsoft.com/office/officeart/2005/8/layout/lProcess2"/>
    <dgm:cxn modelId="{FE85F57F-70FA-4160-B83D-7521C77156D7}" type="presParOf" srcId="{CE1E8238-F449-498D-A147-355416DA3F62}" destId="{86A7A314-DD5A-4031-8988-24A9AB6EC505}" srcOrd="0" destOrd="0" presId="urn:microsoft.com/office/officeart/2005/8/layout/lProcess2"/>
    <dgm:cxn modelId="{A09F02CA-0E43-4C64-B3C0-D41ED533AC4A}" type="presParOf" srcId="{CE1E8238-F449-498D-A147-355416DA3F62}" destId="{EE7E657C-7E7E-43DC-9309-6A840260DE53}" srcOrd="1" destOrd="0" presId="urn:microsoft.com/office/officeart/2005/8/layout/lProcess2"/>
    <dgm:cxn modelId="{A84B826D-1908-465B-A297-78CBE6021D9A}" type="presParOf" srcId="{CE1E8238-F449-498D-A147-355416DA3F62}" destId="{76CABBB9-E3B9-4B6F-8A3F-93448487644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33D4C3-DDC1-48B7-9189-44FA8B22D911}" type="doc">
      <dgm:prSet loTypeId="urn:microsoft.com/office/officeart/2005/8/layout/list1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BC1434-D84C-42BB-BACB-8E5800714CDC}">
      <dgm:prSet phldrT="[Texto]" custT="1"/>
      <dgm:spPr/>
      <dgm:t>
        <a:bodyPr/>
        <a:lstStyle/>
        <a:p>
          <a:r>
            <a:rPr lang="es-ES" sz="1800" b="1" dirty="0" smtClean="0"/>
            <a:t>Sociedades colectivas</a:t>
          </a:r>
          <a:endParaRPr lang="es-ES" sz="1800" b="1" dirty="0"/>
        </a:p>
      </dgm:t>
    </dgm:pt>
    <dgm:pt modelId="{17C0BCB0-317D-4349-AA31-E2757ACED163}" type="parTrans" cxnId="{C2A6C20C-0801-433C-935D-15123A7AFA96}">
      <dgm:prSet/>
      <dgm:spPr/>
      <dgm:t>
        <a:bodyPr/>
        <a:lstStyle/>
        <a:p>
          <a:endParaRPr lang="es-ES"/>
        </a:p>
      </dgm:t>
    </dgm:pt>
    <dgm:pt modelId="{B3E19E45-224D-4116-A26F-1D65009DC602}" type="sibTrans" cxnId="{C2A6C20C-0801-433C-935D-15123A7AFA96}">
      <dgm:prSet/>
      <dgm:spPr/>
      <dgm:t>
        <a:bodyPr/>
        <a:lstStyle/>
        <a:p>
          <a:endParaRPr lang="es-ES"/>
        </a:p>
      </dgm:t>
    </dgm:pt>
    <dgm:pt modelId="{5B0B8855-94AB-4010-8FAD-F2F993AEF27D}">
      <dgm:prSet phldrT="[Texto]" custT="1"/>
      <dgm:spPr/>
      <dgm:t>
        <a:bodyPr/>
        <a:lstStyle/>
        <a:p>
          <a:r>
            <a:rPr lang="es-ES" sz="1800" b="1" dirty="0" smtClean="0"/>
            <a:t>Sociedades comanditarias</a:t>
          </a:r>
          <a:endParaRPr lang="es-ES" sz="1800" b="1" dirty="0"/>
        </a:p>
      </dgm:t>
    </dgm:pt>
    <dgm:pt modelId="{22606F54-C79A-42DD-A7B0-92682C7731B1}" type="parTrans" cxnId="{F7E1ED09-9858-4D83-8033-51464DF2C816}">
      <dgm:prSet/>
      <dgm:spPr/>
      <dgm:t>
        <a:bodyPr/>
        <a:lstStyle/>
        <a:p>
          <a:endParaRPr lang="es-ES"/>
        </a:p>
      </dgm:t>
    </dgm:pt>
    <dgm:pt modelId="{81C2656F-6D67-42B3-81D0-AA1DB6AB83E4}" type="sibTrans" cxnId="{F7E1ED09-9858-4D83-8033-51464DF2C816}">
      <dgm:prSet/>
      <dgm:spPr/>
      <dgm:t>
        <a:bodyPr/>
        <a:lstStyle/>
        <a:p>
          <a:endParaRPr lang="es-ES"/>
        </a:p>
      </dgm:t>
    </dgm:pt>
    <dgm:pt modelId="{D08003BD-D2EE-46F3-B5B8-33ECC87F377E}">
      <dgm:prSet/>
      <dgm:spPr/>
      <dgm:t>
        <a:bodyPr/>
        <a:lstStyle/>
        <a:p>
          <a:r>
            <a:rPr lang="es-ES" dirty="0" smtClean="0"/>
            <a:t>No se requiere un capital mínimo para empezar.</a:t>
          </a:r>
          <a:endParaRPr lang="es-ES" dirty="0"/>
        </a:p>
      </dgm:t>
    </dgm:pt>
    <dgm:pt modelId="{58D88382-B35A-4FC9-8BAF-CC50DA963BCF}" type="parTrans" cxnId="{6C43C294-D611-48DC-A846-AA30D7EB37BF}">
      <dgm:prSet/>
      <dgm:spPr/>
      <dgm:t>
        <a:bodyPr/>
        <a:lstStyle/>
        <a:p>
          <a:endParaRPr lang="es-ES"/>
        </a:p>
      </dgm:t>
    </dgm:pt>
    <dgm:pt modelId="{2D3F9E52-EDC5-4506-B2B4-8F81AF19458D}" type="sibTrans" cxnId="{6C43C294-D611-48DC-A846-AA30D7EB37BF}">
      <dgm:prSet/>
      <dgm:spPr/>
      <dgm:t>
        <a:bodyPr/>
        <a:lstStyle/>
        <a:p>
          <a:endParaRPr lang="es-ES"/>
        </a:p>
      </dgm:t>
    </dgm:pt>
    <dgm:pt modelId="{53A11A13-D07B-4E1D-9F1F-BB128CF780DE}">
      <dgm:prSet/>
      <dgm:spPr/>
      <dgm:t>
        <a:bodyPr/>
        <a:lstStyle/>
        <a:p>
          <a:r>
            <a:rPr lang="es-ES" dirty="0" smtClean="0"/>
            <a:t>Deben existir al menos dos socios y la responsabilidad es ilimitada.</a:t>
          </a:r>
          <a:endParaRPr lang="es-ES" dirty="0"/>
        </a:p>
      </dgm:t>
    </dgm:pt>
    <dgm:pt modelId="{EB00DAD5-049A-4EDC-8186-B1BF45EC1208}" type="parTrans" cxnId="{5EDC700A-DE23-46B6-8209-0B10EAAFCCD0}">
      <dgm:prSet/>
      <dgm:spPr/>
      <dgm:t>
        <a:bodyPr/>
        <a:lstStyle/>
        <a:p>
          <a:endParaRPr lang="es-ES"/>
        </a:p>
      </dgm:t>
    </dgm:pt>
    <dgm:pt modelId="{6A1612A6-FE67-4A1E-A2A9-D09DBB1D724C}" type="sibTrans" cxnId="{5EDC700A-DE23-46B6-8209-0B10EAAFCCD0}">
      <dgm:prSet/>
      <dgm:spPr/>
      <dgm:t>
        <a:bodyPr/>
        <a:lstStyle/>
        <a:p>
          <a:endParaRPr lang="es-ES"/>
        </a:p>
      </dgm:t>
    </dgm:pt>
    <dgm:pt modelId="{B4F9D1F7-ABB5-440F-8DAF-6C33A10C36BD}">
      <dgm:prSet/>
      <dgm:spPr/>
      <dgm:t>
        <a:bodyPr/>
        <a:lstStyle/>
        <a:p>
          <a:r>
            <a:rPr lang="es-ES" dirty="0" smtClean="0"/>
            <a:t>Para poder vender la participación de la empresa se necesita el consentimiento de los demás socios.</a:t>
          </a:r>
          <a:endParaRPr lang="es-ES" dirty="0"/>
        </a:p>
      </dgm:t>
    </dgm:pt>
    <dgm:pt modelId="{0F5C8752-4FE9-4054-8F92-F09A0540E1A1}" type="parTrans" cxnId="{459F667D-B95F-4DC7-8F7D-6C7F2A13C72E}">
      <dgm:prSet/>
      <dgm:spPr/>
      <dgm:t>
        <a:bodyPr/>
        <a:lstStyle/>
        <a:p>
          <a:endParaRPr lang="es-ES"/>
        </a:p>
      </dgm:t>
    </dgm:pt>
    <dgm:pt modelId="{30B4B02E-AA5A-49B4-B96F-3BBE527BD6C4}" type="sibTrans" cxnId="{459F667D-B95F-4DC7-8F7D-6C7F2A13C72E}">
      <dgm:prSet/>
      <dgm:spPr/>
      <dgm:t>
        <a:bodyPr/>
        <a:lstStyle/>
        <a:p>
          <a:endParaRPr lang="es-ES"/>
        </a:p>
      </dgm:t>
    </dgm:pt>
    <dgm:pt modelId="{DABF2CC0-F456-4048-95BB-A2191DD613CD}">
      <dgm:prSet/>
      <dgm:spPr/>
      <dgm:t>
        <a:bodyPr/>
        <a:lstStyle/>
        <a:p>
          <a:r>
            <a:rPr lang="es-ES" dirty="0" smtClean="0"/>
            <a:t>Los impuestos que deben pagar son IVA e IS.</a:t>
          </a:r>
          <a:endParaRPr lang="es-ES" dirty="0"/>
        </a:p>
      </dgm:t>
    </dgm:pt>
    <dgm:pt modelId="{B381C35B-7349-4AAD-8480-8D7403F88DCD}" type="parTrans" cxnId="{A658D71B-8033-4A09-8984-8C318D2B868B}">
      <dgm:prSet/>
      <dgm:spPr/>
      <dgm:t>
        <a:bodyPr/>
        <a:lstStyle/>
        <a:p>
          <a:endParaRPr lang="es-ES"/>
        </a:p>
      </dgm:t>
    </dgm:pt>
    <dgm:pt modelId="{79C2278D-D2E5-49DE-A2A0-0C06572A5198}" type="sibTrans" cxnId="{A658D71B-8033-4A09-8984-8C318D2B868B}">
      <dgm:prSet/>
      <dgm:spPr/>
      <dgm:t>
        <a:bodyPr/>
        <a:lstStyle/>
        <a:p>
          <a:endParaRPr lang="es-ES"/>
        </a:p>
      </dgm:t>
    </dgm:pt>
    <dgm:pt modelId="{BA6F211F-331D-4461-A8B2-A55CCB5E4D21}">
      <dgm:prSet/>
      <dgm:spPr/>
      <dgm:t>
        <a:bodyPr/>
        <a:lstStyle/>
        <a:p>
          <a:r>
            <a:rPr lang="es-ES" dirty="0" smtClean="0"/>
            <a:t>No se requiere un capital mínimo.</a:t>
          </a:r>
          <a:endParaRPr lang="es-ES" dirty="0"/>
        </a:p>
      </dgm:t>
    </dgm:pt>
    <dgm:pt modelId="{27EB401E-A207-4077-B587-2B884EA26760}" type="parTrans" cxnId="{2F4CDED8-F334-48E9-9F6D-E39EAA884E02}">
      <dgm:prSet/>
      <dgm:spPr/>
      <dgm:t>
        <a:bodyPr/>
        <a:lstStyle/>
        <a:p>
          <a:endParaRPr lang="es-ES"/>
        </a:p>
      </dgm:t>
    </dgm:pt>
    <dgm:pt modelId="{C14FD94E-42A1-47E0-9FD2-4734F90AB6A1}" type="sibTrans" cxnId="{2F4CDED8-F334-48E9-9F6D-E39EAA884E02}">
      <dgm:prSet/>
      <dgm:spPr/>
      <dgm:t>
        <a:bodyPr/>
        <a:lstStyle/>
        <a:p>
          <a:endParaRPr lang="es-ES"/>
        </a:p>
      </dgm:t>
    </dgm:pt>
    <dgm:pt modelId="{6B3CF393-3D1D-4A18-963A-8865ECAFF177}">
      <dgm:prSet/>
      <dgm:spPr/>
      <dgm:t>
        <a:bodyPr/>
        <a:lstStyle/>
        <a:p>
          <a:r>
            <a:rPr lang="es-ES" dirty="0" smtClean="0"/>
            <a:t>Tienen dos tipos de socios: los colectivos y los comanditarios, y deben tener como mínimo uno colectivo y otro comanditario.</a:t>
          </a:r>
          <a:endParaRPr lang="es-ES" dirty="0"/>
        </a:p>
      </dgm:t>
    </dgm:pt>
    <dgm:pt modelId="{CF7B19D4-AFC9-41A0-A9E4-9EFC51B9987E}" type="parTrans" cxnId="{9D3188AE-335D-40BD-BDA4-1290E132A490}">
      <dgm:prSet/>
      <dgm:spPr/>
      <dgm:t>
        <a:bodyPr/>
        <a:lstStyle/>
        <a:p>
          <a:endParaRPr lang="es-ES"/>
        </a:p>
      </dgm:t>
    </dgm:pt>
    <dgm:pt modelId="{DAFEE48B-1D6B-4550-888E-B261F6B0E52E}" type="sibTrans" cxnId="{9D3188AE-335D-40BD-BDA4-1290E132A490}">
      <dgm:prSet/>
      <dgm:spPr/>
      <dgm:t>
        <a:bodyPr/>
        <a:lstStyle/>
        <a:p>
          <a:endParaRPr lang="es-ES"/>
        </a:p>
      </dgm:t>
    </dgm:pt>
    <dgm:pt modelId="{D11C11EC-2088-43FF-995D-021CDAAD0167}">
      <dgm:prSet/>
      <dgm:spPr/>
      <dgm:t>
        <a:bodyPr/>
        <a:lstStyle/>
        <a:p>
          <a:r>
            <a:rPr lang="es-ES" dirty="0" smtClean="0"/>
            <a:t>Los impuestos que deben pagar son IVA e IS.</a:t>
          </a:r>
          <a:endParaRPr lang="es-ES" dirty="0"/>
        </a:p>
      </dgm:t>
    </dgm:pt>
    <dgm:pt modelId="{C3F25A53-781A-4CA6-99A3-5A3DE13D5907}" type="parTrans" cxnId="{55561A32-5079-4F05-95F5-616B85B17564}">
      <dgm:prSet/>
      <dgm:spPr/>
      <dgm:t>
        <a:bodyPr/>
        <a:lstStyle/>
        <a:p>
          <a:endParaRPr lang="es-ES"/>
        </a:p>
      </dgm:t>
    </dgm:pt>
    <dgm:pt modelId="{507505AC-BCE8-48BF-9CC0-9141C6F85326}" type="sibTrans" cxnId="{55561A32-5079-4F05-95F5-616B85B17564}">
      <dgm:prSet/>
      <dgm:spPr/>
      <dgm:t>
        <a:bodyPr/>
        <a:lstStyle/>
        <a:p>
          <a:endParaRPr lang="es-ES"/>
        </a:p>
      </dgm:t>
    </dgm:pt>
    <dgm:pt modelId="{2FF37075-8F59-4B89-859E-5CA09701A2EB}" type="pres">
      <dgm:prSet presAssocID="{2E33D4C3-DDC1-48B7-9189-44FA8B22D9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C2AC33F-C69E-4AD5-A182-90F263B11783}" type="pres">
      <dgm:prSet presAssocID="{D9BC1434-D84C-42BB-BACB-8E5800714CDC}" presName="parentLin" presStyleCnt="0"/>
      <dgm:spPr/>
    </dgm:pt>
    <dgm:pt modelId="{61F4C517-3811-4BE7-81DA-ED0BD015E785}" type="pres">
      <dgm:prSet presAssocID="{D9BC1434-D84C-42BB-BACB-8E5800714CDC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38A29346-A702-455A-8971-D72593F207D5}" type="pres">
      <dgm:prSet presAssocID="{D9BC1434-D84C-42BB-BACB-8E5800714CD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1EA84F-7A31-494D-ADB2-209EF09360B9}" type="pres">
      <dgm:prSet presAssocID="{D9BC1434-D84C-42BB-BACB-8E5800714CDC}" presName="negativeSpace" presStyleCnt="0"/>
      <dgm:spPr/>
    </dgm:pt>
    <dgm:pt modelId="{3F7A9CD2-CE2E-461D-B01D-C84D77FA863A}" type="pres">
      <dgm:prSet presAssocID="{D9BC1434-D84C-42BB-BACB-8E5800714CD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519555-E33D-4C4C-B92F-170D6870637D}" type="pres">
      <dgm:prSet presAssocID="{B3E19E45-224D-4116-A26F-1D65009DC602}" presName="spaceBetweenRectangles" presStyleCnt="0"/>
      <dgm:spPr/>
    </dgm:pt>
    <dgm:pt modelId="{298923A8-BBE8-4DA7-98CD-A22DD7EE2691}" type="pres">
      <dgm:prSet presAssocID="{5B0B8855-94AB-4010-8FAD-F2F993AEF27D}" presName="parentLin" presStyleCnt="0"/>
      <dgm:spPr/>
    </dgm:pt>
    <dgm:pt modelId="{4030CF6F-5D21-4902-B7C8-3A24E775F8CE}" type="pres">
      <dgm:prSet presAssocID="{5B0B8855-94AB-4010-8FAD-F2F993AEF27D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2D2E30D4-D04B-4D35-8062-ABE4CF7605DE}" type="pres">
      <dgm:prSet presAssocID="{5B0B8855-94AB-4010-8FAD-F2F993AEF27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458927-FE39-4E20-A042-84CF1A605200}" type="pres">
      <dgm:prSet presAssocID="{5B0B8855-94AB-4010-8FAD-F2F993AEF27D}" presName="negativeSpace" presStyleCnt="0"/>
      <dgm:spPr/>
    </dgm:pt>
    <dgm:pt modelId="{7AA54388-6541-4032-B444-D3F11D66BE6B}" type="pres">
      <dgm:prSet presAssocID="{5B0B8855-94AB-4010-8FAD-F2F993AEF27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EDC700A-DE23-46B6-8209-0B10EAAFCCD0}" srcId="{D9BC1434-D84C-42BB-BACB-8E5800714CDC}" destId="{53A11A13-D07B-4E1D-9F1F-BB128CF780DE}" srcOrd="1" destOrd="0" parTransId="{EB00DAD5-049A-4EDC-8186-B1BF45EC1208}" sibTransId="{6A1612A6-FE67-4A1E-A2A9-D09DBB1D724C}"/>
    <dgm:cxn modelId="{2F4CDED8-F334-48E9-9F6D-E39EAA884E02}" srcId="{5B0B8855-94AB-4010-8FAD-F2F993AEF27D}" destId="{BA6F211F-331D-4461-A8B2-A55CCB5E4D21}" srcOrd="1" destOrd="0" parTransId="{27EB401E-A207-4077-B587-2B884EA26760}" sibTransId="{C14FD94E-42A1-47E0-9FD2-4734F90AB6A1}"/>
    <dgm:cxn modelId="{9D3188AE-335D-40BD-BDA4-1290E132A490}" srcId="{5B0B8855-94AB-4010-8FAD-F2F993AEF27D}" destId="{6B3CF393-3D1D-4A18-963A-8865ECAFF177}" srcOrd="0" destOrd="0" parTransId="{CF7B19D4-AFC9-41A0-A9E4-9EFC51B9987E}" sibTransId="{DAFEE48B-1D6B-4550-888E-B261F6B0E52E}"/>
    <dgm:cxn modelId="{459F667D-B95F-4DC7-8F7D-6C7F2A13C72E}" srcId="{D9BC1434-D84C-42BB-BACB-8E5800714CDC}" destId="{B4F9D1F7-ABB5-440F-8DAF-6C33A10C36BD}" srcOrd="2" destOrd="0" parTransId="{0F5C8752-4FE9-4054-8F92-F09A0540E1A1}" sibTransId="{30B4B02E-AA5A-49B4-B96F-3BBE527BD6C4}"/>
    <dgm:cxn modelId="{ADFA6BD8-0500-4B78-93CC-680AC3538D5D}" type="presOf" srcId="{5B0B8855-94AB-4010-8FAD-F2F993AEF27D}" destId="{4030CF6F-5D21-4902-B7C8-3A24E775F8CE}" srcOrd="0" destOrd="0" presId="urn:microsoft.com/office/officeart/2005/8/layout/list1"/>
    <dgm:cxn modelId="{55561A32-5079-4F05-95F5-616B85B17564}" srcId="{5B0B8855-94AB-4010-8FAD-F2F993AEF27D}" destId="{D11C11EC-2088-43FF-995D-021CDAAD0167}" srcOrd="2" destOrd="0" parTransId="{C3F25A53-781A-4CA6-99A3-5A3DE13D5907}" sibTransId="{507505AC-BCE8-48BF-9CC0-9141C6F85326}"/>
    <dgm:cxn modelId="{F7E1ED09-9858-4D83-8033-51464DF2C816}" srcId="{2E33D4C3-DDC1-48B7-9189-44FA8B22D911}" destId="{5B0B8855-94AB-4010-8FAD-F2F993AEF27D}" srcOrd="1" destOrd="0" parTransId="{22606F54-C79A-42DD-A7B0-92682C7731B1}" sibTransId="{81C2656F-6D67-42B3-81D0-AA1DB6AB83E4}"/>
    <dgm:cxn modelId="{CCA1838C-DE7C-432A-8F9D-25F702148521}" type="presOf" srcId="{B4F9D1F7-ABB5-440F-8DAF-6C33A10C36BD}" destId="{3F7A9CD2-CE2E-461D-B01D-C84D77FA863A}" srcOrd="0" destOrd="2" presId="urn:microsoft.com/office/officeart/2005/8/layout/list1"/>
    <dgm:cxn modelId="{51E3486D-829B-47DD-AFE9-9D9083700679}" type="presOf" srcId="{6B3CF393-3D1D-4A18-963A-8865ECAFF177}" destId="{7AA54388-6541-4032-B444-D3F11D66BE6B}" srcOrd="0" destOrd="0" presId="urn:microsoft.com/office/officeart/2005/8/layout/list1"/>
    <dgm:cxn modelId="{33F87289-2A00-483E-BD8F-342611A03869}" type="presOf" srcId="{5B0B8855-94AB-4010-8FAD-F2F993AEF27D}" destId="{2D2E30D4-D04B-4D35-8062-ABE4CF7605DE}" srcOrd="1" destOrd="0" presId="urn:microsoft.com/office/officeart/2005/8/layout/list1"/>
    <dgm:cxn modelId="{85D449D2-F3B9-4072-8439-5389119154F1}" type="presOf" srcId="{2E33D4C3-DDC1-48B7-9189-44FA8B22D911}" destId="{2FF37075-8F59-4B89-859E-5CA09701A2EB}" srcOrd="0" destOrd="0" presId="urn:microsoft.com/office/officeart/2005/8/layout/list1"/>
    <dgm:cxn modelId="{6C43C294-D611-48DC-A846-AA30D7EB37BF}" srcId="{D9BC1434-D84C-42BB-BACB-8E5800714CDC}" destId="{D08003BD-D2EE-46F3-B5B8-33ECC87F377E}" srcOrd="0" destOrd="0" parTransId="{58D88382-B35A-4FC9-8BAF-CC50DA963BCF}" sibTransId="{2D3F9E52-EDC5-4506-B2B4-8F81AF19458D}"/>
    <dgm:cxn modelId="{D414D0A6-1D7F-41EF-9AE6-33447F826375}" type="presOf" srcId="{DABF2CC0-F456-4048-95BB-A2191DD613CD}" destId="{3F7A9CD2-CE2E-461D-B01D-C84D77FA863A}" srcOrd="0" destOrd="3" presId="urn:microsoft.com/office/officeart/2005/8/layout/list1"/>
    <dgm:cxn modelId="{C2A6C20C-0801-433C-935D-15123A7AFA96}" srcId="{2E33D4C3-DDC1-48B7-9189-44FA8B22D911}" destId="{D9BC1434-D84C-42BB-BACB-8E5800714CDC}" srcOrd="0" destOrd="0" parTransId="{17C0BCB0-317D-4349-AA31-E2757ACED163}" sibTransId="{B3E19E45-224D-4116-A26F-1D65009DC602}"/>
    <dgm:cxn modelId="{C41FB26B-BDDF-4FCE-96A4-EADFD5DD1E88}" type="presOf" srcId="{D9BC1434-D84C-42BB-BACB-8E5800714CDC}" destId="{61F4C517-3811-4BE7-81DA-ED0BD015E785}" srcOrd="0" destOrd="0" presId="urn:microsoft.com/office/officeart/2005/8/layout/list1"/>
    <dgm:cxn modelId="{0BEB6191-516C-425D-909D-9E3E5C568912}" type="presOf" srcId="{53A11A13-D07B-4E1D-9F1F-BB128CF780DE}" destId="{3F7A9CD2-CE2E-461D-B01D-C84D77FA863A}" srcOrd="0" destOrd="1" presId="urn:microsoft.com/office/officeart/2005/8/layout/list1"/>
    <dgm:cxn modelId="{D73EBB49-53B8-4660-80A1-A9D6B9E1B78D}" type="presOf" srcId="{BA6F211F-331D-4461-A8B2-A55CCB5E4D21}" destId="{7AA54388-6541-4032-B444-D3F11D66BE6B}" srcOrd="0" destOrd="1" presId="urn:microsoft.com/office/officeart/2005/8/layout/list1"/>
    <dgm:cxn modelId="{E680BFC5-0979-4F0F-9442-AF7E0BCB6A44}" type="presOf" srcId="{D9BC1434-D84C-42BB-BACB-8E5800714CDC}" destId="{38A29346-A702-455A-8971-D72593F207D5}" srcOrd="1" destOrd="0" presId="urn:microsoft.com/office/officeart/2005/8/layout/list1"/>
    <dgm:cxn modelId="{90C3113A-0995-4B83-B0DD-D3DD361DB560}" type="presOf" srcId="{D11C11EC-2088-43FF-995D-021CDAAD0167}" destId="{7AA54388-6541-4032-B444-D3F11D66BE6B}" srcOrd="0" destOrd="2" presId="urn:microsoft.com/office/officeart/2005/8/layout/list1"/>
    <dgm:cxn modelId="{A658D71B-8033-4A09-8984-8C318D2B868B}" srcId="{D9BC1434-D84C-42BB-BACB-8E5800714CDC}" destId="{DABF2CC0-F456-4048-95BB-A2191DD613CD}" srcOrd="3" destOrd="0" parTransId="{B381C35B-7349-4AAD-8480-8D7403F88DCD}" sibTransId="{79C2278D-D2E5-49DE-A2A0-0C06572A5198}"/>
    <dgm:cxn modelId="{DC90133A-D59E-4227-BB95-A1E082F48B02}" type="presOf" srcId="{D08003BD-D2EE-46F3-B5B8-33ECC87F377E}" destId="{3F7A9CD2-CE2E-461D-B01D-C84D77FA863A}" srcOrd="0" destOrd="0" presId="urn:microsoft.com/office/officeart/2005/8/layout/list1"/>
    <dgm:cxn modelId="{5444764D-FC50-4E92-93EA-9D831EC6B78C}" type="presParOf" srcId="{2FF37075-8F59-4B89-859E-5CA09701A2EB}" destId="{CC2AC33F-C69E-4AD5-A182-90F263B11783}" srcOrd="0" destOrd="0" presId="urn:microsoft.com/office/officeart/2005/8/layout/list1"/>
    <dgm:cxn modelId="{88847513-6B17-4618-B66C-F2DB5EF19B25}" type="presParOf" srcId="{CC2AC33F-C69E-4AD5-A182-90F263B11783}" destId="{61F4C517-3811-4BE7-81DA-ED0BD015E785}" srcOrd="0" destOrd="0" presId="urn:microsoft.com/office/officeart/2005/8/layout/list1"/>
    <dgm:cxn modelId="{E6ED15D9-0EEB-4165-ABA1-8B3AC8215B04}" type="presParOf" srcId="{CC2AC33F-C69E-4AD5-A182-90F263B11783}" destId="{38A29346-A702-455A-8971-D72593F207D5}" srcOrd="1" destOrd="0" presId="urn:microsoft.com/office/officeart/2005/8/layout/list1"/>
    <dgm:cxn modelId="{A40BF988-78B5-4001-94B4-384B37B1D5C8}" type="presParOf" srcId="{2FF37075-8F59-4B89-859E-5CA09701A2EB}" destId="{921EA84F-7A31-494D-ADB2-209EF09360B9}" srcOrd="1" destOrd="0" presId="urn:microsoft.com/office/officeart/2005/8/layout/list1"/>
    <dgm:cxn modelId="{F11111CF-39FA-4394-B1B5-CDA7176C2643}" type="presParOf" srcId="{2FF37075-8F59-4B89-859E-5CA09701A2EB}" destId="{3F7A9CD2-CE2E-461D-B01D-C84D77FA863A}" srcOrd="2" destOrd="0" presId="urn:microsoft.com/office/officeart/2005/8/layout/list1"/>
    <dgm:cxn modelId="{2249D9BB-B58F-4385-865E-F5752E0FCA6E}" type="presParOf" srcId="{2FF37075-8F59-4B89-859E-5CA09701A2EB}" destId="{5A519555-E33D-4C4C-B92F-170D6870637D}" srcOrd="3" destOrd="0" presId="urn:microsoft.com/office/officeart/2005/8/layout/list1"/>
    <dgm:cxn modelId="{8254F322-D20B-4A0A-9033-E326DA761795}" type="presParOf" srcId="{2FF37075-8F59-4B89-859E-5CA09701A2EB}" destId="{298923A8-BBE8-4DA7-98CD-A22DD7EE2691}" srcOrd="4" destOrd="0" presId="urn:microsoft.com/office/officeart/2005/8/layout/list1"/>
    <dgm:cxn modelId="{3E8D8A54-02DE-458C-A357-2998E1B35190}" type="presParOf" srcId="{298923A8-BBE8-4DA7-98CD-A22DD7EE2691}" destId="{4030CF6F-5D21-4902-B7C8-3A24E775F8CE}" srcOrd="0" destOrd="0" presId="urn:microsoft.com/office/officeart/2005/8/layout/list1"/>
    <dgm:cxn modelId="{3547B554-9184-4B27-A116-ECD1ED95641E}" type="presParOf" srcId="{298923A8-BBE8-4DA7-98CD-A22DD7EE2691}" destId="{2D2E30D4-D04B-4D35-8062-ABE4CF7605DE}" srcOrd="1" destOrd="0" presId="urn:microsoft.com/office/officeart/2005/8/layout/list1"/>
    <dgm:cxn modelId="{7C0F3789-0F18-4BAA-BF1E-5ABFC8525CDD}" type="presParOf" srcId="{2FF37075-8F59-4B89-859E-5CA09701A2EB}" destId="{F8458927-FE39-4E20-A042-84CF1A605200}" srcOrd="5" destOrd="0" presId="urn:microsoft.com/office/officeart/2005/8/layout/list1"/>
    <dgm:cxn modelId="{BA8C5FAB-9C25-448B-9746-A0AFCC1834D9}" type="presParOf" srcId="{2FF37075-8F59-4B89-859E-5CA09701A2EB}" destId="{7AA54388-6541-4032-B444-D3F11D66BE6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653435-BA00-4CC1-9B34-C7B3F96575A8}" type="doc">
      <dgm:prSet loTypeId="urn:microsoft.com/office/officeart/2005/8/layout/cycle6" loCatId="relationship" qsTypeId="urn:microsoft.com/office/officeart/2005/8/quickstyle/simple3" qsCatId="simple" csTypeId="urn:microsoft.com/office/officeart/2005/8/colors/accent2_1" csCatId="accent2" phldr="1"/>
      <dgm:spPr/>
    </dgm:pt>
    <dgm:pt modelId="{21BD6CC2-4F08-4482-B68A-1C844D2BD6C7}">
      <dgm:prSet phldrT="[Texto]" custT="1"/>
      <dgm:spPr/>
      <dgm:t>
        <a:bodyPr/>
        <a:lstStyle/>
        <a:p>
          <a:pPr algn="ctr"/>
          <a:r>
            <a:rPr lang="es-ES" sz="1600" dirty="0" smtClean="0"/>
            <a:t>Sociedad de responsabilidad limitada</a:t>
          </a:r>
          <a:endParaRPr lang="es-ES" sz="1600" dirty="0"/>
        </a:p>
      </dgm:t>
    </dgm:pt>
    <dgm:pt modelId="{A5820426-DF32-4907-B7D0-6DA26ABD0BE2}" type="parTrans" cxnId="{D8865727-A54B-492D-AD9B-6F81C979056C}">
      <dgm:prSet/>
      <dgm:spPr/>
      <dgm:t>
        <a:bodyPr/>
        <a:lstStyle/>
        <a:p>
          <a:endParaRPr lang="es-ES"/>
        </a:p>
      </dgm:t>
    </dgm:pt>
    <dgm:pt modelId="{FC6D3D38-187E-486B-AB85-5B34F308C46A}" type="sibTrans" cxnId="{D8865727-A54B-492D-AD9B-6F81C979056C}">
      <dgm:prSet/>
      <dgm:spPr/>
      <dgm:t>
        <a:bodyPr/>
        <a:lstStyle/>
        <a:p>
          <a:endParaRPr lang="es-ES"/>
        </a:p>
      </dgm:t>
    </dgm:pt>
    <dgm:pt modelId="{7CDA6970-EC1A-4F9C-9F26-095B9F8AA56D}">
      <dgm:prSet phldrT="[Texto]" custT="1"/>
      <dgm:spPr/>
      <dgm:t>
        <a:bodyPr/>
        <a:lstStyle/>
        <a:p>
          <a:pPr algn="ctr"/>
          <a:r>
            <a:rPr lang="es-ES" sz="1600" dirty="0" smtClean="0"/>
            <a:t>Sociedad de responsabilidad limitada nueva empresa</a:t>
          </a:r>
          <a:endParaRPr lang="es-ES" sz="1600" dirty="0"/>
        </a:p>
      </dgm:t>
    </dgm:pt>
    <dgm:pt modelId="{6B39A62C-E1BD-4483-93B8-1F9867628860}" type="parTrans" cxnId="{9A6435CE-1539-4236-8EE9-875559C0F50A}">
      <dgm:prSet/>
      <dgm:spPr/>
      <dgm:t>
        <a:bodyPr/>
        <a:lstStyle/>
        <a:p>
          <a:endParaRPr lang="es-ES"/>
        </a:p>
      </dgm:t>
    </dgm:pt>
    <dgm:pt modelId="{730818C8-3C36-47D1-A306-FA91D9A984C7}" type="sibTrans" cxnId="{9A6435CE-1539-4236-8EE9-875559C0F50A}">
      <dgm:prSet/>
      <dgm:spPr/>
      <dgm:t>
        <a:bodyPr/>
        <a:lstStyle/>
        <a:p>
          <a:endParaRPr lang="es-ES"/>
        </a:p>
      </dgm:t>
    </dgm:pt>
    <dgm:pt modelId="{85FE2054-A7B5-45A7-9081-D31694FCD452}">
      <dgm:prSet phldrT="[Texto]" custT="1"/>
      <dgm:spPr/>
      <dgm:t>
        <a:bodyPr/>
        <a:lstStyle/>
        <a:p>
          <a:pPr algn="ctr"/>
          <a:r>
            <a:rPr lang="es-ES" sz="1600" dirty="0" smtClean="0"/>
            <a:t>Sociedad anónima</a:t>
          </a:r>
          <a:endParaRPr lang="es-ES" sz="1600" dirty="0"/>
        </a:p>
      </dgm:t>
    </dgm:pt>
    <dgm:pt modelId="{3B14C2F2-43FF-401D-8708-7BD9B53043F6}" type="parTrans" cxnId="{6D10127D-3919-42AA-A5AF-6DEA9DCE932B}">
      <dgm:prSet/>
      <dgm:spPr/>
      <dgm:t>
        <a:bodyPr/>
        <a:lstStyle/>
        <a:p>
          <a:endParaRPr lang="es-ES"/>
        </a:p>
      </dgm:t>
    </dgm:pt>
    <dgm:pt modelId="{00B9D385-51F3-4C19-A6CC-3DFA3233A3C1}" type="sibTrans" cxnId="{6D10127D-3919-42AA-A5AF-6DEA9DCE932B}">
      <dgm:prSet/>
      <dgm:spPr/>
      <dgm:t>
        <a:bodyPr/>
        <a:lstStyle/>
        <a:p>
          <a:endParaRPr lang="es-ES"/>
        </a:p>
      </dgm:t>
    </dgm:pt>
    <dgm:pt modelId="{FAAC3CB2-D990-4F10-AEE4-6CDD1F1656D3}" type="pres">
      <dgm:prSet presAssocID="{A0653435-BA00-4CC1-9B34-C7B3F96575A8}" presName="cycle" presStyleCnt="0">
        <dgm:presLayoutVars>
          <dgm:dir/>
          <dgm:resizeHandles val="exact"/>
        </dgm:presLayoutVars>
      </dgm:prSet>
      <dgm:spPr/>
    </dgm:pt>
    <dgm:pt modelId="{64DA72A1-0D6B-4E5F-9D15-04C4CB4BB1CC}" type="pres">
      <dgm:prSet presAssocID="{21BD6CC2-4F08-4482-B68A-1C844D2BD6C7}" presName="node" presStyleLbl="node1" presStyleIdx="0" presStyleCnt="3" custScaleX="1117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F94F1B-C127-4C34-B527-6F74F04FFBD7}" type="pres">
      <dgm:prSet presAssocID="{21BD6CC2-4F08-4482-B68A-1C844D2BD6C7}" presName="spNode" presStyleCnt="0"/>
      <dgm:spPr/>
    </dgm:pt>
    <dgm:pt modelId="{F0F071FA-0927-4357-ADBC-C61E52A8C49C}" type="pres">
      <dgm:prSet presAssocID="{FC6D3D38-187E-486B-AB85-5B34F308C46A}" presName="sibTrans" presStyleLbl="sibTrans1D1" presStyleIdx="0" presStyleCnt="3"/>
      <dgm:spPr/>
      <dgm:t>
        <a:bodyPr/>
        <a:lstStyle/>
        <a:p>
          <a:endParaRPr lang="es-ES"/>
        </a:p>
      </dgm:t>
    </dgm:pt>
    <dgm:pt modelId="{6C6F5408-2DB9-471F-9DD5-F8A1D2671FB3}" type="pres">
      <dgm:prSet presAssocID="{7CDA6970-EC1A-4F9C-9F26-095B9F8AA56D}" presName="node" presStyleLbl="node1" presStyleIdx="1" presStyleCnt="3" custScaleX="134566" custScaleY="1022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656D0F-B9BD-44ED-BE6A-586DE079270F}" type="pres">
      <dgm:prSet presAssocID="{7CDA6970-EC1A-4F9C-9F26-095B9F8AA56D}" presName="spNode" presStyleCnt="0"/>
      <dgm:spPr/>
    </dgm:pt>
    <dgm:pt modelId="{CC1BDEB9-75FE-47BA-AB9B-6BA7FC9DBCE7}" type="pres">
      <dgm:prSet presAssocID="{730818C8-3C36-47D1-A306-FA91D9A984C7}" presName="sibTrans" presStyleLbl="sibTrans1D1" presStyleIdx="1" presStyleCnt="3"/>
      <dgm:spPr/>
      <dgm:t>
        <a:bodyPr/>
        <a:lstStyle/>
        <a:p>
          <a:endParaRPr lang="es-ES"/>
        </a:p>
      </dgm:t>
    </dgm:pt>
    <dgm:pt modelId="{D25F9F18-42A4-4DE5-A034-81723C2ED5A4}" type="pres">
      <dgm:prSet presAssocID="{85FE2054-A7B5-45A7-9081-D31694FCD45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FF135F-40D7-43E2-90B6-93E0A6934DDB}" type="pres">
      <dgm:prSet presAssocID="{85FE2054-A7B5-45A7-9081-D31694FCD452}" presName="spNode" presStyleCnt="0"/>
      <dgm:spPr/>
    </dgm:pt>
    <dgm:pt modelId="{5AB3DDD9-6894-4880-B14C-AEBB42788DCE}" type="pres">
      <dgm:prSet presAssocID="{00B9D385-51F3-4C19-A6CC-3DFA3233A3C1}" presName="sibTrans" presStyleLbl="sibTrans1D1" presStyleIdx="2" presStyleCnt="3"/>
      <dgm:spPr/>
      <dgm:t>
        <a:bodyPr/>
        <a:lstStyle/>
        <a:p>
          <a:endParaRPr lang="es-ES"/>
        </a:p>
      </dgm:t>
    </dgm:pt>
  </dgm:ptLst>
  <dgm:cxnLst>
    <dgm:cxn modelId="{A63F2827-E0C4-4D6D-A712-E29CF495203E}" type="presOf" srcId="{85FE2054-A7B5-45A7-9081-D31694FCD452}" destId="{D25F9F18-42A4-4DE5-A034-81723C2ED5A4}" srcOrd="0" destOrd="0" presId="urn:microsoft.com/office/officeart/2005/8/layout/cycle6"/>
    <dgm:cxn modelId="{A68C0404-7F3F-4D7F-B246-6C23AD1046BF}" type="presOf" srcId="{7CDA6970-EC1A-4F9C-9F26-095B9F8AA56D}" destId="{6C6F5408-2DB9-471F-9DD5-F8A1D2671FB3}" srcOrd="0" destOrd="0" presId="urn:microsoft.com/office/officeart/2005/8/layout/cycle6"/>
    <dgm:cxn modelId="{381562B2-B551-401D-9388-5496E545633D}" type="presOf" srcId="{00B9D385-51F3-4C19-A6CC-3DFA3233A3C1}" destId="{5AB3DDD9-6894-4880-B14C-AEBB42788DCE}" srcOrd="0" destOrd="0" presId="urn:microsoft.com/office/officeart/2005/8/layout/cycle6"/>
    <dgm:cxn modelId="{35EA899A-69A2-4523-9D40-FE21BA041B6C}" type="presOf" srcId="{FC6D3D38-187E-486B-AB85-5B34F308C46A}" destId="{F0F071FA-0927-4357-ADBC-C61E52A8C49C}" srcOrd="0" destOrd="0" presId="urn:microsoft.com/office/officeart/2005/8/layout/cycle6"/>
    <dgm:cxn modelId="{D8865727-A54B-492D-AD9B-6F81C979056C}" srcId="{A0653435-BA00-4CC1-9B34-C7B3F96575A8}" destId="{21BD6CC2-4F08-4482-B68A-1C844D2BD6C7}" srcOrd="0" destOrd="0" parTransId="{A5820426-DF32-4907-B7D0-6DA26ABD0BE2}" sibTransId="{FC6D3D38-187E-486B-AB85-5B34F308C46A}"/>
    <dgm:cxn modelId="{6D10127D-3919-42AA-A5AF-6DEA9DCE932B}" srcId="{A0653435-BA00-4CC1-9B34-C7B3F96575A8}" destId="{85FE2054-A7B5-45A7-9081-D31694FCD452}" srcOrd="2" destOrd="0" parTransId="{3B14C2F2-43FF-401D-8708-7BD9B53043F6}" sibTransId="{00B9D385-51F3-4C19-A6CC-3DFA3233A3C1}"/>
    <dgm:cxn modelId="{B7F370D7-C785-48F4-8894-63BA2A801249}" type="presOf" srcId="{A0653435-BA00-4CC1-9B34-C7B3F96575A8}" destId="{FAAC3CB2-D990-4F10-AEE4-6CDD1F1656D3}" srcOrd="0" destOrd="0" presId="urn:microsoft.com/office/officeart/2005/8/layout/cycle6"/>
    <dgm:cxn modelId="{0E3EC469-7039-4BC2-BF5A-33782C813772}" type="presOf" srcId="{21BD6CC2-4F08-4482-B68A-1C844D2BD6C7}" destId="{64DA72A1-0D6B-4E5F-9D15-04C4CB4BB1CC}" srcOrd="0" destOrd="0" presId="urn:microsoft.com/office/officeart/2005/8/layout/cycle6"/>
    <dgm:cxn modelId="{BC5CADE6-B1A3-4EED-B41F-B06D76CBB545}" type="presOf" srcId="{730818C8-3C36-47D1-A306-FA91D9A984C7}" destId="{CC1BDEB9-75FE-47BA-AB9B-6BA7FC9DBCE7}" srcOrd="0" destOrd="0" presId="urn:microsoft.com/office/officeart/2005/8/layout/cycle6"/>
    <dgm:cxn modelId="{9A6435CE-1539-4236-8EE9-875559C0F50A}" srcId="{A0653435-BA00-4CC1-9B34-C7B3F96575A8}" destId="{7CDA6970-EC1A-4F9C-9F26-095B9F8AA56D}" srcOrd="1" destOrd="0" parTransId="{6B39A62C-E1BD-4483-93B8-1F9867628860}" sibTransId="{730818C8-3C36-47D1-A306-FA91D9A984C7}"/>
    <dgm:cxn modelId="{8DF6A250-8200-4455-BCB1-FA93A9C4DABE}" type="presParOf" srcId="{FAAC3CB2-D990-4F10-AEE4-6CDD1F1656D3}" destId="{64DA72A1-0D6B-4E5F-9D15-04C4CB4BB1CC}" srcOrd="0" destOrd="0" presId="urn:microsoft.com/office/officeart/2005/8/layout/cycle6"/>
    <dgm:cxn modelId="{2E974882-CDF4-4524-ACB2-2130F04E139A}" type="presParOf" srcId="{FAAC3CB2-D990-4F10-AEE4-6CDD1F1656D3}" destId="{1EF94F1B-C127-4C34-B527-6F74F04FFBD7}" srcOrd="1" destOrd="0" presId="urn:microsoft.com/office/officeart/2005/8/layout/cycle6"/>
    <dgm:cxn modelId="{25A4BF23-1A8F-4570-8989-4481AF454862}" type="presParOf" srcId="{FAAC3CB2-D990-4F10-AEE4-6CDD1F1656D3}" destId="{F0F071FA-0927-4357-ADBC-C61E52A8C49C}" srcOrd="2" destOrd="0" presId="urn:microsoft.com/office/officeart/2005/8/layout/cycle6"/>
    <dgm:cxn modelId="{D77A9C36-4789-49F1-9333-096B367209EE}" type="presParOf" srcId="{FAAC3CB2-D990-4F10-AEE4-6CDD1F1656D3}" destId="{6C6F5408-2DB9-471F-9DD5-F8A1D2671FB3}" srcOrd="3" destOrd="0" presId="urn:microsoft.com/office/officeart/2005/8/layout/cycle6"/>
    <dgm:cxn modelId="{4077B85B-1001-46AA-91D5-B153DB4E8296}" type="presParOf" srcId="{FAAC3CB2-D990-4F10-AEE4-6CDD1F1656D3}" destId="{47656D0F-B9BD-44ED-BE6A-586DE079270F}" srcOrd="4" destOrd="0" presId="urn:microsoft.com/office/officeart/2005/8/layout/cycle6"/>
    <dgm:cxn modelId="{32F1B729-A2DE-42AF-982D-8D63403D2E6A}" type="presParOf" srcId="{FAAC3CB2-D990-4F10-AEE4-6CDD1F1656D3}" destId="{CC1BDEB9-75FE-47BA-AB9B-6BA7FC9DBCE7}" srcOrd="5" destOrd="0" presId="urn:microsoft.com/office/officeart/2005/8/layout/cycle6"/>
    <dgm:cxn modelId="{8D52D986-F909-4E29-86E0-A52A3ADF43C2}" type="presParOf" srcId="{FAAC3CB2-D990-4F10-AEE4-6CDD1F1656D3}" destId="{D25F9F18-42A4-4DE5-A034-81723C2ED5A4}" srcOrd="6" destOrd="0" presId="urn:microsoft.com/office/officeart/2005/8/layout/cycle6"/>
    <dgm:cxn modelId="{938EB848-0B5F-4E31-B41B-84613FC3BD96}" type="presParOf" srcId="{FAAC3CB2-D990-4F10-AEE4-6CDD1F1656D3}" destId="{C3FF135F-40D7-43E2-90B6-93E0A6934DDB}" srcOrd="7" destOrd="0" presId="urn:microsoft.com/office/officeart/2005/8/layout/cycle6"/>
    <dgm:cxn modelId="{4B32502C-1B1C-45C6-8A2F-9F970EDEC757}" type="presParOf" srcId="{FAAC3CB2-D990-4F10-AEE4-6CDD1F1656D3}" destId="{5AB3DDD9-6894-4880-B14C-AEBB42788DCE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3967DC-E198-44F3-92F8-D9489C2F21BE}" type="doc">
      <dgm:prSet loTypeId="urn:microsoft.com/office/officeart/2005/8/layout/hierarchy2" loCatId="hierarchy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4C7A73C8-C712-46BD-A22B-EC9B355DB4EC}">
      <dgm:prSet phldrT="[Texto]" custT="1"/>
      <dgm:spPr/>
      <dgm:t>
        <a:bodyPr/>
        <a:lstStyle/>
        <a:p>
          <a:r>
            <a:rPr lang="es-ES" sz="1600" dirty="0" smtClean="0"/>
            <a:t>Sociedad de responsabilidad limitada</a:t>
          </a:r>
          <a:endParaRPr lang="es-ES" sz="1600" dirty="0"/>
        </a:p>
      </dgm:t>
    </dgm:pt>
    <dgm:pt modelId="{11CE33AA-3865-4399-857F-73210F23BABB}" type="parTrans" cxnId="{D34E4353-F21F-441C-9C65-25DFD65E6EE5}">
      <dgm:prSet/>
      <dgm:spPr/>
      <dgm:t>
        <a:bodyPr/>
        <a:lstStyle/>
        <a:p>
          <a:endParaRPr lang="es-ES"/>
        </a:p>
      </dgm:t>
    </dgm:pt>
    <dgm:pt modelId="{21BEBF2A-08B6-42BA-AAEA-8AEA8B382E36}" type="sibTrans" cxnId="{D34E4353-F21F-441C-9C65-25DFD65E6EE5}">
      <dgm:prSet/>
      <dgm:spPr/>
      <dgm:t>
        <a:bodyPr/>
        <a:lstStyle/>
        <a:p>
          <a:endParaRPr lang="es-ES"/>
        </a:p>
      </dgm:t>
    </dgm:pt>
    <dgm:pt modelId="{AA03E91A-4F6C-43FF-891B-80ACD84285B9}">
      <dgm:prSet phldrT="[Texto]" custT="1"/>
      <dgm:spPr/>
      <dgm:t>
        <a:bodyPr/>
        <a:lstStyle/>
        <a:p>
          <a:pPr marL="88900" indent="0" algn="just"/>
          <a:r>
            <a:rPr lang="es-ES" sz="1500" dirty="0" smtClean="0"/>
            <a:t>Es una sociedad mercantil capitalista especialmente indicada para negocios pequeños que no requieren un gran desembolso de capital. Es adecuada para negocios familiares.</a:t>
          </a:r>
          <a:endParaRPr lang="es-ES" sz="1500" dirty="0"/>
        </a:p>
      </dgm:t>
    </dgm:pt>
    <dgm:pt modelId="{F31E7E04-6C4A-45B0-A603-C84AE0F64B18}" type="parTrans" cxnId="{8B405B97-C401-4BC2-81B5-A5CD21EE6149}">
      <dgm:prSet/>
      <dgm:spPr/>
      <dgm:t>
        <a:bodyPr/>
        <a:lstStyle/>
        <a:p>
          <a:endParaRPr lang="es-ES"/>
        </a:p>
      </dgm:t>
    </dgm:pt>
    <dgm:pt modelId="{998B4D47-1A5D-4B68-AD87-30ACAAEB5E63}" type="sibTrans" cxnId="{8B405B97-C401-4BC2-81B5-A5CD21EE6149}">
      <dgm:prSet/>
      <dgm:spPr/>
      <dgm:t>
        <a:bodyPr/>
        <a:lstStyle/>
        <a:p>
          <a:endParaRPr lang="es-ES"/>
        </a:p>
      </dgm:t>
    </dgm:pt>
    <dgm:pt modelId="{E772CB8D-7EA0-4C36-9283-7B864F057C41}" type="pres">
      <dgm:prSet presAssocID="{973967DC-E198-44F3-92F8-D9489C2F21B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6631E1C-A558-4A9C-BAC1-D429353211B5}" type="pres">
      <dgm:prSet presAssocID="{4C7A73C8-C712-46BD-A22B-EC9B355DB4EC}" presName="root1" presStyleCnt="0"/>
      <dgm:spPr/>
    </dgm:pt>
    <dgm:pt modelId="{7C37714D-07EE-4231-AFCD-42CC82F86EE1}" type="pres">
      <dgm:prSet presAssocID="{4C7A73C8-C712-46BD-A22B-EC9B355DB4EC}" presName="LevelOneTextNode" presStyleLbl="node0" presStyleIdx="0" presStyleCnt="1" custScaleX="110520" custScaleY="158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5E49E0-915D-4658-8FF3-AA69FD39EA3B}" type="pres">
      <dgm:prSet presAssocID="{4C7A73C8-C712-46BD-A22B-EC9B355DB4EC}" presName="level2hierChild" presStyleCnt="0"/>
      <dgm:spPr/>
    </dgm:pt>
    <dgm:pt modelId="{7951227F-BD60-4407-AD00-C28D9A658E44}" type="pres">
      <dgm:prSet presAssocID="{F31E7E04-6C4A-45B0-A603-C84AE0F64B18}" presName="conn2-1" presStyleLbl="parChTrans1D2" presStyleIdx="0" presStyleCnt="1"/>
      <dgm:spPr/>
      <dgm:t>
        <a:bodyPr/>
        <a:lstStyle/>
        <a:p>
          <a:endParaRPr lang="es-ES"/>
        </a:p>
      </dgm:t>
    </dgm:pt>
    <dgm:pt modelId="{7934A6DA-6551-4DFA-9DF8-12D355786CC7}" type="pres">
      <dgm:prSet presAssocID="{F31E7E04-6C4A-45B0-A603-C84AE0F64B18}" presName="connTx" presStyleLbl="parChTrans1D2" presStyleIdx="0" presStyleCnt="1"/>
      <dgm:spPr/>
      <dgm:t>
        <a:bodyPr/>
        <a:lstStyle/>
        <a:p>
          <a:endParaRPr lang="es-ES"/>
        </a:p>
      </dgm:t>
    </dgm:pt>
    <dgm:pt modelId="{EEB4FA34-E984-4433-900C-CCA74834E69A}" type="pres">
      <dgm:prSet presAssocID="{AA03E91A-4F6C-43FF-891B-80ACD84285B9}" presName="root2" presStyleCnt="0"/>
      <dgm:spPr/>
    </dgm:pt>
    <dgm:pt modelId="{F169F0D0-9884-444C-9992-CC524C836DE1}" type="pres">
      <dgm:prSet presAssocID="{AA03E91A-4F6C-43FF-891B-80ACD84285B9}" presName="LevelTwoTextNode" presStyleLbl="node2" presStyleIdx="0" presStyleCnt="1" custScaleX="303985" custScaleY="175287" custLinFactNeighborX="-3281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787C29-1E7C-4BE2-A382-8B3FE28D3E66}" type="pres">
      <dgm:prSet presAssocID="{AA03E91A-4F6C-43FF-891B-80ACD84285B9}" presName="level3hierChild" presStyleCnt="0"/>
      <dgm:spPr/>
    </dgm:pt>
  </dgm:ptLst>
  <dgm:cxnLst>
    <dgm:cxn modelId="{D3832B31-B434-480E-A351-881DD61E7653}" type="presOf" srcId="{F31E7E04-6C4A-45B0-A603-C84AE0F64B18}" destId="{7951227F-BD60-4407-AD00-C28D9A658E44}" srcOrd="0" destOrd="0" presId="urn:microsoft.com/office/officeart/2005/8/layout/hierarchy2"/>
    <dgm:cxn modelId="{46C7CCB8-4AA1-4FBC-B4A7-67B986FD1095}" type="presOf" srcId="{4C7A73C8-C712-46BD-A22B-EC9B355DB4EC}" destId="{7C37714D-07EE-4231-AFCD-42CC82F86EE1}" srcOrd="0" destOrd="0" presId="urn:microsoft.com/office/officeart/2005/8/layout/hierarchy2"/>
    <dgm:cxn modelId="{8B405B97-C401-4BC2-81B5-A5CD21EE6149}" srcId="{4C7A73C8-C712-46BD-A22B-EC9B355DB4EC}" destId="{AA03E91A-4F6C-43FF-891B-80ACD84285B9}" srcOrd="0" destOrd="0" parTransId="{F31E7E04-6C4A-45B0-A603-C84AE0F64B18}" sibTransId="{998B4D47-1A5D-4B68-AD87-30ACAAEB5E63}"/>
    <dgm:cxn modelId="{689D93DD-3A41-4C2A-B455-018B299CED73}" type="presOf" srcId="{973967DC-E198-44F3-92F8-D9489C2F21BE}" destId="{E772CB8D-7EA0-4C36-9283-7B864F057C41}" srcOrd="0" destOrd="0" presId="urn:microsoft.com/office/officeart/2005/8/layout/hierarchy2"/>
    <dgm:cxn modelId="{5AD5DBF5-95F5-41C3-AE92-34C34AC250F6}" type="presOf" srcId="{AA03E91A-4F6C-43FF-891B-80ACD84285B9}" destId="{F169F0D0-9884-444C-9992-CC524C836DE1}" srcOrd="0" destOrd="0" presId="urn:microsoft.com/office/officeart/2005/8/layout/hierarchy2"/>
    <dgm:cxn modelId="{3A3570D1-A767-4390-8598-E632A204E4CB}" type="presOf" srcId="{F31E7E04-6C4A-45B0-A603-C84AE0F64B18}" destId="{7934A6DA-6551-4DFA-9DF8-12D355786CC7}" srcOrd="1" destOrd="0" presId="urn:microsoft.com/office/officeart/2005/8/layout/hierarchy2"/>
    <dgm:cxn modelId="{D34E4353-F21F-441C-9C65-25DFD65E6EE5}" srcId="{973967DC-E198-44F3-92F8-D9489C2F21BE}" destId="{4C7A73C8-C712-46BD-A22B-EC9B355DB4EC}" srcOrd="0" destOrd="0" parTransId="{11CE33AA-3865-4399-857F-73210F23BABB}" sibTransId="{21BEBF2A-08B6-42BA-AAEA-8AEA8B382E36}"/>
    <dgm:cxn modelId="{AEC36347-53CA-445E-A3F5-43B0C1ED7C4F}" type="presParOf" srcId="{E772CB8D-7EA0-4C36-9283-7B864F057C41}" destId="{96631E1C-A558-4A9C-BAC1-D429353211B5}" srcOrd="0" destOrd="0" presId="urn:microsoft.com/office/officeart/2005/8/layout/hierarchy2"/>
    <dgm:cxn modelId="{1C7C2D2E-ECBB-4C05-B486-58EB74B91BE9}" type="presParOf" srcId="{96631E1C-A558-4A9C-BAC1-D429353211B5}" destId="{7C37714D-07EE-4231-AFCD-42CC82F86EE1}" srcOrd="0" destOrd="0" presId="urn:microsoft.com/office/officeart/2005/8/layout/hierarchy2"/>
    <dgm:cxn modelId="{7416FB30-0141-441A-93F3-A3C67C6EC1D0}" type="presParOf" srcId="{96631E1C-A558-4A9C-BAC1-D429353211B5}" destId="{BE5E49E0-915D-4658-8FF3-AA69FD39EA3B}" srcOrd="1" destOrd="0" presId="urn:microsoft.com/office/officeart/2005/8/layout/hierarchy2"/>
    <dgm:cxn modelId="{CFB6632C-B0E7-4F0B-B164-8129CA777B5A}" type="presParOf" srcId="{BE5E49E0-915D-4658-8FF3-AA69FD39EA3B}" destId="{7951227F-BD60-4407-AD00-C28D9A658E44}" srcOrd="0" destOrd="0" presId="urn:microsoft.com/office/officeart/2005/8/layout/hierarchy2"/>
    <dgm:cxn modelId="{2DC77500-4385-4BBF-A4DF-FEF4CE0E6337}" type="presParOf" srcId="{7951227F-BD60-4407-AD00-C28D9A658E44}" destId="{7934A6DA-6551-4DFA-9DF8-12D355786CC7}" srcOrd="0" destOrd="0" presId="urn:microsoft.com/office/officeart/2005/8/layout/hierarchy2"/>
    <dgm:cxn modelId="{01DA28B7-B59E-4C05-87DF-277F9CCA6A2E}" type="presParOf" srcId="{BE5E49E0-915D-4658-8FF3-AA69FD39EA3B}" destId="{EEB4FA34-E984-4433-900C-CCA74834E69A}" srcOrd="1" destOrd="0" presId="urn:microsoft.com/office/officeart/2005/8/layout/hierarchy2"/>
    <dgm:cxn modelId="{5D736334-9F4C-489E-837E-A66A21F513B8}" type="presParOf" srcId="{EEB4FA34-E984-4433-900C-CCA74834E69A}" destId="{F169F0D0-9884-444C-9992-CC524C836DE1}" srcOrd="0" destOrd="0" presId="urn:microsoft.com/office/officeart/2005/8/layout/hierarchy2"/>
    <dgm:cxn modelId="{AF9FBB37-6114-494B-BFEB-84A70254F1C7}" type="presParOf" srcId="{EEB4FA34-E984-4433-900C-CCA74834E69A}" destId="{24787C29-1E7C-4BE2-A382-8B3FE28D3E6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9E6C5-915C-4065-BD6B-BB6FA67497DA}">
      <dsp:nvSpPr>
        <dsp:cNvPr id="0" name=""/>
        <dsp:cNvSpPr/>
      </dsp:nvSpPr>
      <dsp:spPr>
        <a:xfrm>
          <a:off x="656203" y="113178"/>
          <a:ext cx="867556" cy="5639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Públicas</a:t>
          </a:r>
          <a:endParaRPr lang="es-ES" sz="1600" kern="1200" dirty="0"/>
        </a:p>
      </dsp:txBody>
      <dsp:txXfrm>
        <a:off x="683731" y="140706"/>
        <a:ext cx="812500" cy="508855"/>
      </dsp:txXfrm>
    </dsp:sp>
    <dsp:sp modelId="{09459BB2-7878-48F0-A8C1-2905831A022A}">
      <dsp:nvSpPr>
        <dsp:cNvPr id="0" name=""/>
        <dsp:cNvSpPr/>
      </dsp:nvSpPr>
      <dsp:spPr>
        <a:xfrm>
          <a:off x="340731" y="392895"/>
          <a:ext cx="1505207" cy="1505207"/>
        </a:xfrm>
        <a:custGeom>
          <a:avLst/>
          <a:gdLst/>
          <a:ahLst/>
          <a:cxnLst/>
          <a:rect l="0" t="0" r="0" b="0"/>
          <a:pathLst>
            <a:path>
              <a:moveTo>
                <a:pt x="1189558" y="139837"/>
              </a:moveTo>
              <a:arcTo wR="752603" hR="752603" stAng="18329526" swAng="377470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A1EF8-747A-45A8-B34A-1F2F8CEF4E39}">
      <dsp:nvSpPr>
        <dsp:cNvPr id="0" name=""/>
        <dsp:cNvSpPr/>
      </dsp:nvSpPr>
      <dsp:spPr>
        <a:xfrm>
          <a:off x="1307977" y="1263390"/>
          <a:ext cx="867556" cy="5639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Mixtas</a:t>
          </a:r>
          <a:endParaRPr lang="es-ES" sz="1600" kern="1200" dirty="0"/>
        </a:p>
      </dsp:txBody>
      <dsp:txXfrm>
        <a:off x="1335505" y="1290918"/>
        <a:ext cx="812500" cy="508855"/>
      </dsp:txXfrm>
    </dsp:sp>
    <dsp:sp modelId="{A9E8E9B5-C849-4253-BE7A-DA0F3B75D836}">
      <dsp:nvSpPr>
        <dsp:cNvPr id="0" name=""/>
        <dsp:cNvSpPr/>
      </dsp:nvSpPr>
      <dsp:spPr>
        <a:xfrm>
          <a:off x="337377" y="416440"/>
          <a:ext cx="1505207" cy="1505207"/>
        </a:xfrm>
        <a:custGeom>
          <a:avLst/>
          <a:gdLst/>
          <a:ahLst/>
          <a:cxnLst/>
          <a:rect l="0" t="0" r="0" b="0"/>
          <a:pathLst>
            <a:path>
              <a:moveTo>
                <a:pt x="1111046" y="1414367"/>
              </a:moveTo>
              <a:arcTo wR="752603" hR="752603" stAng="3693476" swAng="341304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76898-C77F-46E4-956A-4BDF631F3D27}">
      <dsp:nvSpPr>
        <dsp:cNvPr id="0" name=""/>
        <dsp:cNvSpPr/>
      </dsp:nvSpPr>
      <dsp:spPr>
        <a:xfrm>
          <a:off x="-3461" y="1263390"/>
          <a:ext cx="883336" cy="5639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Privadas</a:t>
          </a:r>
          <a:endParaRPr lang="es-ES" sz="1600" kern="1200" dirty="0"/>
        </a:p>
      </dsp:txBody>
      <dsp:txXfrm>
        <a:off x="24067" y="1290918"/>
        <a:ext cx="828280" cy="508855"/>
      </dsp:txXfrm>
    </dsp:sp>
    <dsp:sp modelId="{BD62987D-5C64-413A-81AA-488CB3AC65C4}">
      <dsp:nvSpPr>
        <dsp:cNvPr id="0" name=""/>
        <dsp:cNvSpPr/>
      </dsp:nvSpPr>
      <dsp:spPr>
        <a:xfrm>
          <a:off x="334023" y="392895"/>
          <a:ext cx="1505207" cy="1505207"/>
        </a:xfrm>
        <a:custGeom>
          <a:avLst/>
          <a:gdLst/>
          <a:ahLst/>
          <a:cxnLst/>
          <a:rect l="0" t="0" r="0" b="0"/>
          <a:pathLst>
            <a:path>
              <a:moveTo>
                <a:pt x="8081" y="862596"/>
              </a:moveTo>
              <a:arcTo wR="752603" hR="752603" stAng="10295771" swAng="377470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7714D-07EE-4231-AFCD-42CC82F86EE1}">
      <dsp:nvSpPr>
        <dsp:cNvPr id="0" name=""/>
        <dsp:cNvSpPr/>
      </dsp:nvSpPr>
      <dsp:spPr>
        <a:xfrm>
          <a:off x="5089" y="192168"/>
          <a:ext cx="1874592" cy="13438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Sociedad de responsabilidad limitada nueva empresa</a:t>
          </a:r>
          <a:endParaRPr lang="es-ES" sz="1600" kern="1200" dirty="0"/>
        </a:p>
      </dsp:txBody>
      <dsp:txXfrm>
        <a:off x="44449" y="231528"/>
        <a:ext cx="1795872" cy="1265136"/>
      </dsp:txXfrm>
    </dsp:sp>
    <dsp:sp modelId="{7951227F-BD60-4407-AD00-C28D9A658E44}">
      <dsp:nvSpPr>
        <dsp:cNvPr id="0" name=""/>
        <dsp:cNvSpPr/>
      </dsp:nvSpPr>
      <dsp:spPr>
        <a:xfrm rot="21593774">
          <a:off x="1879680" y="819366"/>
          <a:ext cx="622812" cy="88331"/>
        </a:xfrm>
        <a:custGeom>
          <a:avLst/>
          <a:gdLst/>
          <a:ahLst/>
          <a:cxnLst/>
          <a:rect l="0" t="0" r="0" b="0"/>
          <a:pathLst>
            <a:path>
              <a:moveTo>
                <a:pt x="0" y="44165"/>
              </a:moveTo>
              <a:lnTo>
                <a:pt x="622812" y="44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75517" y="847962"/>
        <a:ext cx="31140" cy="31140"/>
      </dsp:txXfrm>
    </dsp:sp>
    <dsp:sp modelId="{F169F0D0-9884-444C-9992-CC524C836DE1}">
      <dsp:nvSpPr>
        <dsp:cNvPr id="0" name=""/>
        <dsp:cNvSpPr/>
      </dsp:nvSpPr>
      <dsp:spPr>
        <a:xfrm>
          <a:off x="2502493" y="95911"/>
          <a:ext cx="4997606" cy="15341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8890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Es una sociedad mercantil capitalista que se creó para facilitar la constitución de empresas pequeñas de forma rápida y sencilla, mediante las tecnologías de la información y la comunicación. La S.L.N.E. se constituye en el plazo de 48 horas.</a:t>
          </a:r>
          <a:endParaRPr lang="es-ES" sz="1500" kern="1200" dirty="0"/>
        </a:p>
      </dsp:txBody>
      <dsp:txXfrm>
        <a:off x="2547426" y="140844"/>
        <a:ext cx="4907740" cy="14442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7714D-07EE-4231-AFCD-42CC82F86EE1}">
      <dsp:nvSpPr>
        <dsp:cNvPr id="0" name=""/>
        <dsp:cNvSpPr/>
      </dsp:nvSpPr>
      <dsp:spPr>
        <a:xfrm>
          <a:off x="7201" y="320635"/>
          <a:ext cx="1817524" cy="1302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Sociedad anónima</a:t>
          </a:r>
          <a:endParaRPr lang="es-ES" sz="1600" kern="1200" dirty="0"/>
        </a:p>
      </dsp:txBody>
      <dsp:txXfrm>
        <a:off x="45363" y="358797"/>
        <a:ext cx="1741200" cy="1226621"/>
      </dsp:txXfrm>
    </dsp:sp>
    <dsp:sp modelId="{7951227F-BD60-4407-AD00-C28D9A658E44}">
      <dsp:nvSpPr>
        <dsp:cNvPr id="0" name=""/>
        <dsp:cNvSpPr/>
      </dsp:nvSpPr>
      <dsp:spPr>
        <a:xfrm rot="21593774">
          <a:off x="1824725" y="933497"/>
          <a:ext cx="603852" cy="76126"/>
        </a:xfrm>
        <a:custGeom>
          <a:avLst/>
          <a:gdLst/>
          <a:ahLst/>
          <a:cxnLst/>
          <a:rect l="0" t="0" r="0" b="0"/>
          <a:pathLst>
            <a:path>
              <a:moveTo>
                <a:pt x="0" y="38063"/>
              </a:moveTo>
              <a:lnTo>
                <a:pt x="603852" y="3806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11555" y="956464"/>
        <a:ext cx="30192" cy="30192"/>
      </dsp:txXfrm>
    </dsp:sp>
    <dsp:sp modelId="{F169F0D0-9884-444C-9992-CC524C836DE1}">
      <dsp:nvSpPr>
        <dsp:cNvPr id="0" name=""/>
        <dsp:cNvSpPr/>
      </dsp:nvSpPr>
      <dsp:spPr>
        <a:xfrm>
          <a:off x="2428577" y="250356"/>
          <a:ext cx="4999096" cy="1441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8890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Es el ejemplo por excelencia de las sociedades capitalistas, en el que las condiciones personales de los socios no tienen ninguna relevancia y lo verdaderamente importante es el capital que aportan.</a:t>
          </a:r>
          <a:endParaRPr lang="es-ES" sz="1500" kern="1200" dirty="0"/>
        </a:p>
      </dsp:txBody>
      <dsp:txXfrm>
        <a:off x="2470792" y="292571"/>
        <a:ext cx="4914666" cy="135688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9E6C5-915C-4065-BD6B-BB6FA67497DA}">
      <dsp:nvSpPr>
        <dsp:cNvPr id="0" name=""/>
        <dsp:cNvSpPr/>
      </dsp:nvSpPr>
      <dsp:spPr>
        <a:xfrm>
          <a:off x="652201" y="206536"/>
          <a:ext cx="1083430" cy="56391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Sector primario</a:t>
          </a:r>
          <a:endParaRPr lang="es-ES" sz="1600" kern="1200" dirty="0"/>
        </a:p>
      </dsp:txBody>
      <dsp:txXfrm>
        <a:off x="679729" y="234064"/>
        <a:ext cx="1028374" cy="508855"/>
      </dsp:txXfrm>
    </dsp:sp>
    <dsp:sp modelId="{09459BB2-7878-48F0-A8C1-2905831A022A}">
      <dsp:nvSpPr>
        <dsp:cNvPr id="0" name=""/>
        <dsp:cNvSpPr/>
      </dsp:nvSpPr>
      <dsp:spPr>
        <a:xfrm>
          <a:off x="441308" y="488491"/>
          <a:ext cx="1505215" cy="1505215"/>
        </a:xfrm>
        <a:custGeom>
          <a:avLst/>
          <a:gdLst/>
          <a:ahLst/>
          <a:cxnLst/>
          <a:rect l="0" t="0" r="0" b="0"/>
          <a:pathLst>
            <a:path>
              <a:moveTo>
                <a:pt x="1298814" y="234846"/>
              </a:moveTo>
              <a:arcTo wR="752607" hR="752607" stAng="18991889" swAng="3010520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A1EF8-747A-45A8-B34A-1F2F8CEF4E39}">
      <dsp:nvSpPr>
        <dsp:cNvPr id="0" name=""/>
        <dsp:cNvSpPr/>
      </dsp:nvSpPr>
      <dsp:spPr>
        <a:xfrm>
          <a:off x="1411915" y="1335447"/>
          <a:ext cx="867556" cy="56391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Sector terciario</a:t>
          </a:r>
          <a:endParaRPr lang="es-ES" sz="1600" kern="1200" dirty="0"/>
        </a:p>
      </dsp:txBody>
      <dsp:txXfrm>
        <a:off x="1439443" y="1362975"/>
        <a:ext cx="812500" cy="508855"/>
      </dsp:txXfrm>
    </dsp:sp>
    <dsp:sp modelId="{A9E8E9B5-C849-4253-BE7A-DA0F3B75D836}">
      <dsp:nvSpPr>
        <dsp:cNvPr id="0" name=""/>
        <dsp:cNvSpPr/>
      </dsp:nvSpPr>
      <dsp:spPr>
        <a:xfrm>
          <a:off x="441308" y="488491"/>
          <a:ext cx="1505215" cy="1505215"/>
        </a:xfrm>
        <a:custGeom>
          <a:avLst/>
          <a:gdLst/>
          <a:ahLst/>
          <a:cxnLst/>
          <a:rect l="0" t="0" r="0" b="0"/>
          <a:pathLst>
            <a:path>
              <a:moveTo>
                <a:pt x="1111054" y="1414373"/>
              </a:moveTo>
              <a:arcTo wR="752607" hR="752607" stAng="3693463" swAng="3413073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76898-C77F-46E4-956A-4BDF631F3D27}">
      <dsp:nvSpPr>
        <dsp:cNvPr id="0" name=""/>
        <dsp:cNvSpPr/>
      </dsp:nvSpPr>
      <dsp:spPr>
        <a:xfrm>
          <a:off x="-107399" y="1335447"/>
          <a:ext cx="1299078" cy="56391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Sector secundario</a:t>
          </a:r>
          <a:endParaRPr lang="es-ES" sz="1600" kern="1200" dirty="0"/>
        </a:p>
      </dsp:txBody>
      <dsp:txXfrm>
        <a:off x="-79871" y="1362975"/>
        <a:ext cx="1244022" cy="508855"/>
      </dsp:txXfrm>
    </dsp:sp>
    <dsp:sp modelId="{BD62987D-5C64-413A-81AA-488CB3AC65C4}">
      <dsp:nvSpPr>
        <dsp:cNvPr id="0" name=""/>
        <dsp:cNvSpPr/>
      </dsp:nvSpPr>
      <dsp:spPr>
        <a:xfrm>
          <a:off x="441308" y="488491"/>
          <a:ext cx="1505215" cy="1505215"/>
        </a:xfrm>
        <a:custGeom>
          <a:avLst/>
          <a:gdLst/>
          <a:ahLst/>
          <a:cxnLst/>
          <a:rect l="0" t="0" r="0" b="0"/>
          <a:pathLst>
            <a:path>
              <a:moveTo>
                <a:pt x="5150" y="840503"/>
              </a:moveTo>
              <a:arcTo wR="752607" hR="752607" stAng="10397591" swAng="3010520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9E6C5-915C-4065-BD6B-BB6FA67497DA}">
      <dsp:nvSpPr>
        <dsp:cNvPr id="0" name=""/>
        <dsp:cNvSpPr/>
      </dsp:nvSpPr>
      <dsp:spPr>
        <a:xfrm>
          <a:off x="1083962" y="0"/>
          <a:ext cx="823028" cy="5349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Locales</a:t>
          </a:r>
          <a:endParaRPr lang="es-ES" sz="1600" kern="1200" dirty="0"/>
        </a:p>
      </dsp:txBody>
      <dsp:txXfrm>
        <a:off x="1110077" y="26115"/>
        <a:ext cx="770798" cy="482738"/>
      </dsp:txXfrm>
    </dsp:sp>
    <dsp:sp modelId="{09459BB2-7878-48F0-A8C1-2905831A022A}">
      <dsp:nvSpPr>
        <dsp:cNvPr id="0" name=""/>
        <dsp:cNvSpPr/>
      </dsp:nvSpPr>
      <dsp:spPr>
        <a:xfrm>
          <a:off x="610846" y="267446"/>
          <a:ext cx="1769168" cy="1769168"/>
        </a:xfrm>
        <a:custGeom>
          <a:avLst/>
          <a:gdLst/>
          <a:ahLst/>
          <a:cxnLst/>
          <a:rect l="0" t="0" r="0" b="0"/>
          <a:pathLst>
            <a:path>
              <a:moveTo>
                <a:pt x="1302085" y="104723"/>
              </a:moveTo>
              <a:arcTo wR="884584" hR="884584" stAng="17889751" swAng="2628649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A1EF8-747A-45A8-B34A-1F2F8CEF4E39}">
      <dsp:nvSpPr>
        <dsp:cNvPr id="0" name=""/>
        <dsp:cNvSpPr/>
      </dsp:nvSpPr>
      <dsp:spPr>
        <a:xfrm>
          <a:off x="1835005" y="884690"/>
          <a:ext cx="1090110" cy="5349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Regionales</a:t>
          </a:r>
          <a:endParaRPr lang="es-ES" sz="1600" kern="1200" dirty="0"/>
        </a:p>
      </dsp:txBody>
      <dsp:txXfrm>
        <a:off x="1861120" y="910805"/>
        <a:ext cx="1037880" cy="482738"/>
      </dsp:txXfrm>
    </dsp:sp>
    <dsp:sp modelId="{A9E8E9B5-C849-4253-BE7A-DA0F3B75D836}">
      <dsp:nvSpPr>
        <dsp:cNvPr id="0" name=""/>
        <dsp:cNvSpPr/>
      </dsp:nvSpPr>
      <dsp:spPr>
        <a:xfrm>
          <a:off x="610892" y="267590"/>
          <a:ext cx="1769168" cy="1769168"/>
        </a:xfrm>
        <a:custGeom>
          <a:avLst/>
          <a:gdLst/>
          <a:ahLst/>
          <a:cxnLst/>
          <a:rect l="0" t="0" r="0" b="0"/>
          <a:pathLst>
            <a:path>
              <a:moveTo>
                <a:pt x="1726216" y="1156878"/>
              </a:moveTo>
              <a:arcTo wR="884584" hR="884584" stAng="1075680" swAng="195124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76898-C77F-46E4-956A-4BDF631F3D27}">
      <dsp:nvSpPr>
        <dsp:cNvPr id="0" name=""/>
        <dsp:cNvSpPr/>
      </dsp:nvSpPr>
      <dsp:spPr>
        <a:xfrm>
          <a:off x="936105" y="1769274"/>
          <a:ext cx="1118743" cy="5349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Nacionales</a:t>
          </a:r>
          <a:endParaRPr lang="es-ES" sz="1600" kern="1200" dirty="0"/>
        </a:p>
      </dsp:txBody>
      <dsp:txXfrm>
        <a:off x="962220" y="1795389"/>
        <a:ext cx="1066513" cy="482738"/>
      </dsp:txXfrm>
    </dsp:sp>
    <dsp:sp modelId="{BD62987D-5C64-413A-81AA-488CB3AC65C4}">
      <dsp:nvSpPr>
        <dsp:cNvPr id="0" name=""/>
        <dsp:cNvSpPr/>
      </dsp:nvSpPr>
      <dsp:spPr>
        <a:xfrm>
          <a:off x="610892" y="267590"/>
          <a:ext cx="1769168" cy="1769168"/>
        </a:xfrm>
        <a:custGeom>
          <a:avLst/>
          <a:gdLst/>
          <a:ahLst/>
          <a:cxnLst/>
          <a:rect l="0" t="0" r="0" b="0"/>
          <a:pathLst>
            <a:path>
              <a:moveTo>
                <a:pt x="321309" y="1566647"/>
              </a:moveTo>
              <a:arcTo wR="884584" hR="884584" stAng="7773075" swAng="195124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4B4BD-621E-42E9-A326-351F39F78800}">
      <dsp:nvSpPr>
        <dsp:cNvPr id="0" name=""/>
        <dsp:cNvSpPr/>
      </dsp:nvSpPr>
      <dsp:spPr>
        <a:xfrm>
          <a:off x="-188812" y="884690"/>
          <a:ext cx="1599408" cy="5349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Internacionales</a:t>
          </a:r>
          <a:endParaRPr lang="es-ES" sz="1600" kern="1200" dirty="0"/>
        </a:p>
      </dsp:txBody>
      <dsp:txXfrm>
        <a:off x="-162697" y="910805"/>
        <a:ext cx="1547178" cy="482738"/>
      </dsp:txXfrm>
    </dsp:sp>
    <dsp:sp modelId="{7CD7973F-E703-4E81-8995-A57B0E2ECA9B}">
      <dsp:nvSpPr>
        <dsp:cNvPr id="0" name=""/>
        <dsp:cNvSpPr/>
      </dsp:nvSpPr>
      <dsp:spPr>
        <a:xfrm>
          <a:off x="610937" y="267446"/>
          <a:ext cx="1769168" cy="1769168"/>
        </a:xfrm>
        <a:custGeom>
          <a:avLst/>
          <a:gdLst/>
          <a:ahLst/>
          <a:cxnLst/>
          <a:rect l="0" t="0" r="0" b="0"/>
          <a:pathLst>
            <a:path>
              <a:moveTo>
                <a:pt x="43421" y="610841"/>
              </a:moveTo>
              <a:arcTo wR="884584" hR="884584" stAng="11881600" swAng="2628649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9E6C5-915C-4065-BD6B-BB6FA67497DA}">
      <dsp:nvSpPr>
        <dsp:cNvPr id="0" name=""/>
        <dsp:cNvSpPr/>
      </dsp:nvSpPr>
      <dsp:spPr>
        <a:xfrm>
          <a:off x="587554" y="0"/>
          <a:ext cx="1519183" cy="5350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Microempresas</a:t>
          </a:r>
          <a:endParaRPr lang="es-ES" sz="1600" kern="1200" dirty="0"/>
        </a:p>
      </dsp:txBody>
      <dsp:txXfrm>
        <a:off x="613671" y="26117"/>
        <a:ext cx="1466949" cy="482773"/>
      </dsp:txXfrm>
    </dsp:sp>
    <dsp:sp modelId="{09459BB2-7878-48F0-A8C1-2905831A022A}">
      <dsp:nvSpPr>
        <dsp:cNvPr id="0" name=""/>
        <dsp:cNvSpPr/>
      </dsp:nvSpPr>
      <dsp:spPr>
        <a:xfrm>
          <a:off x="304693" y="425775"/>
          <a:ext cx="1768078" cy="1768078"/>
        </a:xfrm>
        <a:custGeom>
          <a:avLst/>
          <a:gdLst/>
          <a:ahLst/>
          <a:cxnLst/>
          <a:rect l="0" t="0" r="0" b="0"/>
          <a:pathLst>
            <a:path>
              <a:moveTo>
                <a:pt x="1314043" y="111626"/>
              </a:moveTo>
              <a:arcTo wR="884039" hR="884039" stAng="17946286" swAng="191052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A1EF8-747A-45A8-B34A-1F2F8CEF4E39}">
      <dsp:nvSpPr>
        <dsp:cNvPr id="0" name=""/>
        <dsp:cNvSpPr/>
      </dsp:nvSpPr>
      <dsp:spPr>
        <a:xfrm>
          <a:off x="1723006" y="884835"/>
          <a:ext cx="1016358" cy="5350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Pequeñas</a:t>
          </a:r>
          <a:endParaRPr lang="es-ES" sz="1600" kern="1200" dirty="0"/>
        </a:p>
      </dsp:txBody>
      <dsp:txXfrm>
        <a:off x="1749123" y="910952"/>
        <a:ext cx="964124" cy="482773"/>
      </dsp:txXfrm>
    </dsp:sp>
    <dsp:sp modelId="{A9E8E9B5-C849-4253-BE7A-DA0F3B75D836}">
      <dsp:nvSpPr>
        <dsp:cNvPr id="0" name=""/>
        <dsp:cNvSpPr/>
      </dsp:nvSpPr>
      <dsp:spPr>
        <a:xfrm>
          <a:off x="463106" y="268299"/>
          <a:ext cx="1768078" cy="1768078"/>
        </a:xfrm>
        <a:custGeom>
          <a:avLst/>
          <a:gdLst/>
          <a:ahLst/>
          <a:cxnLst/>
          <a:rect l="0" t="0" r="0" b="0"/>
          <a:pathLst>
            <a:path>
              <a:moveTo>
                <a:pt x="1725035" y="1156527"/>
              </a:moveTo>
              <a:arcTo wR="884039" hR="884039" stAng="1077161" swAng="202594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76898-C77F-46E4-956A-4BDF631F3D27}">
      <dsp:nvSpPr>
        <dsp:cNvPr id="0" name=""/>
        <dsp:cNvSpPr/>
      </dsp:nvSpPr>
      <dsp:spPr>
        <a:xfrm>
          <a:off x="803578" y="1768874"/>
          <a:ext cx="1087136" cy="5350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Medianas</a:t>
          </a:r>
          <a:endParaRPr lang="es-ES" sz="1600" kern="1200" dirty="0"/>
        </a:p>
      </dsp:txBody>
      <dsp:txXfrm>
        <a:off x="829695" y="1794991"/>
        <a:ext cx="1034902" cy="482773"/>
      </dsp:txXfrm>
    </dsp:sp>
    <dsp:sp modelId="{BD62987D-5C64-413A-81AA-488CB3AC65C4}">
      <dsp:nvSpPr>
        <dsp:cNvPr id="0" name=""/>
        <dsp:cNvSpPr/>
      </dsp:nvSpPr>
      <dsp:spPr>
        <a:xfrm>
          <a:off x="463106" y="268299"/>
          <a:ext cx="1768078" cy="1768078"/>
        </a:xfrm>
        <a:custGeom>
          <a:avLst/>
          <a:gdLst/>
          <a:ahLst/>
          <a:cxnLst/>
          <a:rect l="0" t="0" r="0" b="0"/>
          <a:pathLst>
            <a:path>
              <a:moveTo>
                <a:pt x="336352" y="1577987"/>
              </a:moveTo>
              <a:arcTo wR="884039" hR="884039" stAng="7696899" swAng="202594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2393B-C8A8-49CD-962A-A963C4C4BC77}">
      <dsp:nvSpPr>
        <dsp:cNvPr id="0" name=""/>
        <dsp:cNvSpPr/>
      </dsp:nvSpPr>
      <dsp:spPr>
        <a:xfrm>
          <a:off x="-11716" y="884835"/>
          <a:ext cx="949647" cy="5350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Grandes</a:t>
          </a:r>
          <a:endParaRPr lang="es-ES" sz="1600" kern="1200" dirty="0"/>
        </a:p>
      </dsp:txBody>
      <dsp:txXfrm>
        <a:off x="14401" y="910952"/>
        <a:ext cx="897413" cy="482773"/>
      </dsp:txXfrm>
    </dsp:sp>
    <dsp:sp modelId="{8C41453B-C06C-4C85-B587-763046C8CAFA}">
      <dsp:nvSpPr>
        <dsp:cNvPr id="0" name=""/>
        <dsp:cNvSpPr/>
      </dsp:nvSpPr>
      <dsp:spPr>
        <a:xfrm>
          <a:off x="621520" y="425775"/>
          <a:ext cx="1768078" cy="1768078"/>
        </a:xfrm>
        <a:custGeom>
          <a:avLst/>
          <a:gdLst/>
          <a:ahLst/>
          <a:cxnLst/>
          <a:rect l="0" t="0" r="0" b="0"/>
          <a:pathLst>
            <a:path>
              <a:moveTo>
                <a:pt x="111239" y="454730"/>
              </a:moveTo>
              <a:arcTo wR="884039" hR="884039" stAng="12543193" swAng="191052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114B2-04A7-470E-B95D-540351EEFF9F}">
      <dsp:nvSpPr>
        <dsp:cNvPr id="0" name=""/>
        <dsp:cNvSpPr/>
      </dsp:nvSpPr>
      <dsp:spPr>
        <a:xfrm>
          <a:off x="6354855" y="609845"/>
          <a:ext cx="164573" cy="3045905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82553-6D07-4BA1-9FA0-83F4983C5349}">
      <dsp:nvSpPr>
        <dsp:cNvPr id="0" name=""/>
        <dsp:cNvSpPr/>
      </dsp:nvSpPr>
      <dsp:spPr>
        <a:xfrm>
          <a:off x="42403" y="28169"/>
          <a:ext cx="3290775" cy="4209258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392BA-FAEE-419E-90DF-75710071A84B}">
      <dsp:nvSpPr>
        <dsp:cNvPr id="0" name=""/>
        <dsp:cNvSpPr/>
      </dsp:nvSpPr>
      <dsp:spPr>
        <a:xfrm>
          <a:off x="287106" y="272729"/>
          <a:ext cx="2750659" cy="282546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BE746-32BF-4B44-83F6-299261CB3CD8}">
      <dsp:nvSpPr>
        <dsp:cNvPr id="0" name=""/>
        <dsp:cNvSpPr/>
      </dsp:nvSpPr>
      <dsp:spPr>
        <a:xfrm>
          <a:off x="286354" y="3213631"/>
          <a:ext cx="2833437" cy="686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60960" rIns="1625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Características del empresario autónomo</a:t>
          </a:r>
          <a:endParaRPr lang="es-ES" sz="1600" b="1" kern="1200" dirty="0"/>
        </a:p>
      </dsp:txBody>
      <dsp:txXfrm>
        <a:off x="286354" y="3213631"/>
        <a:ext cx="2833437" cy="686258"/>
      </dsp:txXfrm>
    </dsp:sp>
    <dsp:sp modelId="{FD93D29E-1E84-48EC-AA2F-A038DBDD72F9}">
      <dsp:nvSpPr>
        <dsp:cNvPr id="0" name=""/>
        <dsp:cNvSpPr/>
      </dsp:nvSpPr>
      <dsp:spPr>
        <a:xfrm>
          <a:off x="3384450" y="216010"/>
          <a:ext cx="2911109" cy="3367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- Es necesario tener más de 18 años y plena disposición de los bienes.</a:t>
          </a:r>
        </a:p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- No se requiere un capital inicial mínimo para empezar.</a:t>
          </a:r>
        </a:p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- La responsabilidad es ilimitada.</a:t>
          </a:r>
        </a:p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- Deben pagar dos impuestos: IRPF e IVA.</a:t>
          </a:r>
        </a:p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- Deben darse de alta en el Régimen especial de trabajadores autónomos de la Seguridad Social (RETA) y en Hacienda.</a:t>
          </a:r>
        </a:p>
        <a:p>
          <a:pPr lvl="0" algn="just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- No es necesario que se inscriban en el Registro Mercantil.</a:t>
          </a:r>
          <a:endParaRPr lang="es-ES" sz="1500" kern="1200" dirty="0"/>
        </a:p>
      </dsp:txBody>
      <dsp:txXfrm>
        <a:off x="3384450" y="216010"/>
        <a:ext cx="2911109" cy="33671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26BE7-9CDB-45AD-A242-A1162687D1C3}">
      <dsp:nvSpPr>
        <dsp:cNvPr id="0" name=""/>
        <dsp:cNvSpPr/>
      </dsp:nvSpPr>
      <dsp:spPr>
        <a:xfrm>
          <a:off x="3567" y="0"/>
          <a:ext cx="3432123" cy="41044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Empresario autónomo dependiente</a:t>
          </a:r>
          <a:endParaRPr lang="es-ES" sz="1800" b="1" kern="1200" dirty="0"/>
        </a:p>
      </dsp:txBody>
      <dsp:txXfrm>
        <a:off x="3567" y="0"/>
        <a:ext cx="3432123" cy="1231336"/>
      </dsp:txXfrm>
    </dsp:sp>
    <dsp:sp modelId="{52A73A05-6FFF-4CF1-92FD-AD4885D6A695}">
      <dsp:nvSpPr>
        <dsp:cNvPr id="0" name=""/>
        <dsp:cNvSpPr/>
      </dsp:nvSpPr>
      <dsp:spPr>
        <a:xfrm>
          <a:off x="346780" y="1231608"/>
          <a:ext cx="2745698" cy="68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Recibe el 75 % de sus ingresos o más del mismo cliente.</a:t>
          </a:r>
          <a:endParaRPr lang="es-ES" sz="1600" kern="1200" dirty="0"/>
        </a:p>
      </dsp:txBody>
      <dsp:txXfrm>
        <a:off x="366697" y="1251525"/>
        <a:ext cx="2705864" cy="640166"/>
      </dsp:txXfrm>
    </dsp:sp>
    <dsp:sp modelId="{F3F507D7-F220-479B-8589-917EE3D6996A}">
      <dsp:nvSpPr>
        <dsp:cNvPr id="0" name=""/>
        <dsp:cNvSpPr/>
      </dsp:nvSpPr>
      <dsp:spPr>
        <a:xfrm>
          <a:off x="346780" y="2016225"/>
          <a:ext cx="2745698" cy="1098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Tiene una relación laboral habitual, personal y dependiente económicamente de dicho cliente.</a:t>
          </a:r>
          <a:endParaRPr lang="es-ES" sz="1600" kern="1200" dirty="0"/>
        </a:p>
      </dsp:txBody>
      <dsp:txXfrm>
        <a:off x="378943" y="2048388"/>
        <a:ext cx="2681372" cy="1033793"/>
      </dsp:txXfrm>
    </dsp:sp>
    <dsp:sp modelId="{DDA7C18B-732A-4668-AF60-9795704F757E}">
      <dsp:nvSpPr>
        <dsp:cNvPr id="0" name=""/>
        <dsp:cNvSpPr/>
      </dsp:nvSpPr>
      <dsp:spPr>
        <a:xfrm>
          <a:off x="346780" y="3218960"/>
          <a:ext cx="2745698" cy="68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No puede tener trabajadores por cuenta ajena a su cargo.</a:t>
          </a:r>
          <a:endParaRPr lang="es-ES" sz="1600" kern="1200" dirty="0"/>
        </a:p>
      </dsp:txBody>
      <dsp:txXfrm>
        <a:off x="366697" y="3238877"/>
        <a:ext cx="2705864" cy="640166"/>
      </dsp:txXfrm>
    </dsp:sp>
    <dsp:sp modelId="{7AB7906F-D0D8-4888-A364-002A9D74C114}">
      <dsp:nvSpPr>
        <dsp:cNvPr id="0" name=""/>
        <dsp:cNvSpPr/>
      </dsp:nvSpPr>
      <dsp:spPr>
        <a:xfrm>
          <a:off x="3693100" y="0"/>
          <a:ext cx="3432123" cy="41044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Empresario emprendedor de responsabilidad limitada</a:t>
          </a:r>
          <a:endParaRPr lang="es-ES" sz="1800" b="1" kern="1200" dirty="0"/>
        </a:p>
      </dsp:txBody>
      <dsp:txXfrm>
        <a:off x="3693100" y="0"/>
        <a:ext cx="3432123" cy="1231336"/>
      </dsp:txXfrm>
    </dsp:sp>
    <dsp:sp modelId="{86A7A314-DD5A-4031-8988-24A9AB6EC505}">
      <dsp:nvSpPr>
        <dsp:cNvPr id="0" name=""/>
        <dsp:cNvSpPr/>
      </dsp:nvSpPr>
      <dsp:spPr>
        <a:xfrm>
          <a:off x="4036312" y="1232539"/>
          <a:ext cx="2745698" cy="12375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Tiene las mismas características que un autónomo, pero con la ventaja de poder limitar su responsabilidad.</a:t>
          </a:r>
          <a:endParaRPr lang="es-ES" sz="1600" kern="1200" dirty="0"/>
        </a:p>
      </dsp:txBody>
      <dsp:txXfrm>
        <a:off x="4072559" y="1268786"/>
        <a:ext cx="2673204" cy="1165055"/>
      </dsp:txXfrm>
    </dsp:sp>
    <dsp:sp modelId="{76CABBB9-E3B9-4B6F-8A3F-934484876441}">
      <dsp:nvSpPr>
        <dsp:cNvPr id="0" name=""/>
        <dsp:cNvSpPr/>
      </dsp:nvSpPr>
      <dsp:spPr>
        <a:xfrm>
          <a:off x="4036312" y="2660481"/>
          <a:ext cx="2745698" cy="12375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Para que se pueda beneficiar de la responsabilidad limitada es necesario que publicite dicha situación.</a:t>
          </a:r>
          <a:endParaRPr lang="es-ES" sz="1600" kern="1200" dirty="0"/>
        </a:p>
      </dsp:txBody>
      <dsp:txXfrm>
        <a:off x="4072559" y="2696728"/>
        <a:ext cx="2673204" cy="11650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A9CD2-CE2E-461D-B01D-C84D77FA863A}">
      <dsp:nvSpPr>
        <dsp:cNvPr id="0" name=""/>
        <dsp:cNvSpPr/>
      </dsp:nvSpPr>
      <dsp:spPr>
        <a:xfrm>
          <a:off x="0" y="312662"/>
          <a:ext cx="7241742" cy="18207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2040" tIns="354076" rIns="56204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No se requiere un capital mínimo para empezar.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Deben existir al menos dos socios y la responsabilidad es ilimitada.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Para poder vender la participación de la empresa se necesita el consentimiento de los demás socios.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Los impuestos que deben pagar son IVA e IS.</a:t>
          </a:r>
          <a:endParaRPr lang="es-ES" sz="1700" kern="1200" dirty="0"/>
        </a:p>
      </dsp:txBody>
      <dsp:txXfrm>
        <a:off x="0" y="312662"/>
        <a:ext cx="7241742" cy="1820700"/>
      </dsp:txXfrm>
    </dsp:sp>
    <dsp:sp modelId="{38A29346-A702-455A-8971-D72593F207D5}">
      <dsp:nvSpPr>
        <dsp:cNvPr id="0" name=""/>
        <dsp:cNvSpPr/>
      </dsp:nvSpPr>
      <dsp:spPr>
        <a:xfrm>
          <a:off x="362087" y="61742"/>
          <a:ext cx="5069219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1604" tIns="0" rIns="19160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Sociedades colectivas</a:t>
          </a:r>
          <a:endParaRPr lang="es-ES" sz="1800" b="1" kern="1200" dirty="0"/>
        </a:p>
      </dsp:txBody>
      <dsp:txXfrm>
        <a:off x="386585" y="86240"/>
        <a:ext cx="5020223" cy="452844"/>
      </dsp:txXfrm>
    </dsp:sp>
    <dsp:sp modelId="{7AA54388-6541-4032-B444-D3F11D66BE6B}">
      <dsp:nvSpPr>
        <dsp:cNvPr id="0" name=""/>
        <dsp:cNvSpPr/>
      </dsp:nvSpPr>
      <dsp:spPr>
        <a:xfrm>
          <a:off x="0" y="2476082"/>
          <a:ext cx="7241742" cy="152617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2040" tIns="354076" rIns="56204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Tienen dos tipos de socios: los colectivos y los comanditarios, y deben tener como mínimo uno colectivo y otro comanditario.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No se requiere un capital mínimo.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Los impuestos que deben pagar son IVA e IS.</a:t>
          </a:r>
          <a:endParaRPr lang="es-ES" sz="1700" kern="1200" dirty="0"/>
        </a:p>
      </dsp:txBody>
      <dsp:txXfrm>
        <a:off x="0" y="2476082"/>
        <a:ext cx="7241742" cy="1526175"/>
      </dsp:txXfrm>
    </dsp:sp>
    <dsp:sp modelId="{2D2E30D4-D04B-4D35-8062-ABE4CF7605DE}">
      <dsp:nvSpPr>
        <dsp:cNvPr id="0" name=""/>
        <dsp:cNvSpPr/>
      </dsp:nvSpPr>
      <dsp:spPr>
        <a:xfrm>
          <a:off x="362087" y="2225162"/>
          <a:ext cx="5069219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1604" tIns="0" rIns="19160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Sociedades comanditarias</a:t>
          </a:r>
          <a:endParaRPr lang="es-ES" sz="1800" b="1" kern="1200" dirty="0"/>
        </a:p>
      </dsp:txBody>
      <dsp:txXfrm>
        <a:off x="386585" y="2249660"/>
        <a:ext cx="5020223" cy="4528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A72A1-0D6B-4E5F-9D15-04C4CB4BB1CC}">
      <dsp:nvSpPr>
        <dsp:cNvPr id="0" name=""/>
        <dsp:cNvSpPr/>
      </dsp:nvSpPr>
      <dsp:spPr>
        <a:xfrm>
          <a:off x="1837901" y="1040"/>
          <a:ext cx="1618481" cy="94147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Sociedad de responsabilidad limitada</a:t>
          </a:r>
          <a:endParaRPr lang="es-ES" sz="1600" kern="1200" dirty="0"/>
        </a:p>
      </dsp:txBody>
      <dsp:txXfrm>
        <a:off x="1883860" y="46999"/>
        <a:ext cx="1526563" cy="849556"/>
      </dsp:txXfrm>
    </dsp:sp>
    <dsp:sp modelId="{F0F071FA-0927-4357-ADBC-C61E52A8C49C}">
      <dsp:nvSpPr>
        <dsp:cNvPr id="0" name=""/>
        <dsp:cNvSpPr/>
      </dsp:nvSpPr>
      <dsp:spPr>
        <a:xfrm>
          <a:off x="1392521" y="471778"/>
          <a:ext cx="2509241" cy="2509241"/>
        </a:xfrm>
        <a:custGeom>
          <a:avLst/>
          <a:gdLst/>
          <a:ahLst/>
          <a:cxnLst/>
          <a:rect l="0" t="0" r="0" b="0"/>
          <a:pathLst>
            <a:path>
              <a:moveTo>
                <a:pt x="2072902" y="303574"/>
              </a:moveTo>
              <a:arcTo wR="1254620" hR="1254620" stAng="18642526" swAng="332536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F5408-2DB9-471F-9DD5-F8A1D2671FB3}">
      <dsp:nvSpPr>
        <dsp:cNvPr id="0" name=""/>
        <dsp:cNvSpPr/>
      </dsp:nvSpPr>
      <dsp:spPr>
        <a:xfrm>
          <a:off x="2759133" y="1872210"/>
          <a:ext cx="1949084" cy="96299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Sociedad de responsabilidad limitada nueva empresa</a:t>
          </a:r>
          <a:endParaRPr lang="es-ES" sz="1600" kern="1200" dirty="0"/>
        </a:p>
      </dsp:txBody>
      <dsp:txXfrm>
        <a:off x="2806143" y="1919220"/>
        <a:ext cx="1855064" cy="868976"/>
      </dsp:txXfrm>
    </dsp:sp>
    <dsp:sp modelId="{CC1BDEB9-75FE-47BA-AB9B-6BA7FC9DBCE7}">
      <dsp:nvSpPr>
        <dsp:cNvPr id="0" name=""/>
        <dsp:cNvSpPr/>
      </dsp:nvSpPr>
      <dsp:spPr>
        <a:xfrm>
          <a:off x="1392521" y="471778"/>
          <a:ext cx="2509241" cy="2509241"/>
        </a:xfrm>
        <a:custGeom>
          <a:avLst/>
          <a:gdLst/>
          <a:ahLst/>
          <a:cxnLst/>
          <a:rect l="0" t="0" r="0" b="0"/>
          <a:pathLst>
            <a:path>
              <a:moveTo>
                <a:pt x="1831081" y="2368965"/>
              </a:moveTo>
              <a:arcTo wR="1254620" hR="1254620" stAng="3758823" swAng="334432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F9F18-42A4-4DE5-A034-81723C2ED5A4}">
      <dsp:nvSpPr>
        <dsp:cNvPr id="0" name=""/>
        <dsp:cNvSpPr/>
      </dsp:nvSpPr>
      <dsp:spPr>
        <a:xfrm>
          <a:off x="836397" y="1882971"/>
          <a:ext cx="1448422" cy="94147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Sociedad anónima</a:t>
          </a:r>
          <a:endParaRPr lang="es-ES" sz="1600" kern="1200" dirty="0"/>
        </a:p>
      </dsp:txBody>
      <dsp:txXfrm>
        <a:off x="882356" y="1928930"/>
        <a:ext cx="1356504" cy="849556"/>
      </dsp:txXfrm>
    </dsp:sp>
    <dsp:sp modelId="{5AB3DDD9-6894-4880-B14C-AEBB42788DCE}">
      <dsp:nvSpPr>
        <dsp:cNvPr id="0" name=""/>
        <dsp:cNvSpPr/>
      </dsp:nvSpPr>
      <dsp:spPr>
        <a:xfrm>
          <a:off x="1392521" y="471778"/>
          <a:ext cx="2509241" cy="2509241"/>
        </a:xfrm>
        <a:custGeom>
          <a:avLst/>
          <a:gdLst/>
          <a:ahLst/>
          <a:cxnLst/>
          <a:rect l="0" t="0" r="0" b="0"/>
          <a:pathLst>
            <a:path>
              <a:moveTo>
                <a:pt x="8370" y="1399306"/>
              </a:moveTo>
              <a:arcTo wR="1254620" hR="1254620" stAng="10402666" swAng="335454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7714D-07EE-4231-AFCD-42CC82F86EE1}">
      <dsp:nvSpPr>
        <dsp:cNvPr id="0" name=""/>
        <dsp:cNvSpPr/>
      </dsp:nvSpPr>
      <dsp:spPr>
        <a:xfrm>
          <a:off x="7201" y="320635"/>
          <a:ext cx="1817524" cy="1302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Sociedad de responsabilidad limitada</a:t>
          </a:r>
          <a:endParaRPr lang="es-ES" sz="1600" kern="1200" dirty="0"/>
        </a:p>
      </dsp:txBody>
      <dsp:txXfrm>
        <a:off x="45363" y="358797"/>
        <a:ext cx="1741200" cy="1226621"/>
      </dsp:txXfrm>
    </dsp:sp>
    <dsp:sp modelId="{7951227F-BD60-4407-AD00-C28D9A658E44}">
      <dsp:nvSpPr>
        <dsp:cNvPr id="0" name=""/>
        <dsp:cNvSpPr/>
      </dsp:nvSpPr>
      <dsp:spPr>
        <a:xfrm rot="21593774">
          <a:off x="1824725" y="933497"/>
          <a:ext cx="603852" cy="76126"/>
        </a:xfrm>
        <a:custGeom>
          <a:avLst/>
          <a:gdLst/>
          <a:ahLst/>
          <a:cxnLst/>
          <a:rect l="0" t="0" r="0" b="0"/>
          <a:pathLst>
            <a:path>
              <a:moveTo>
                <a:pt x="0" y="38063"/>
              </a:moveTo>
              <a:lnTo>
                <a:pt x="603852" y="3806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11555" y="956464"/>
        <a:ext cx="30192" cy="30192"/>
      </dsp:txXfrm>
    </dsp:sp>
    <dsp:sp modelId="{F169F0D0-9884-444C-9992-CC524C836DE1}">
      <dsp:nvSpPr>
        <dsp:cNvPr id="0" name=""/>
        <dsp:cNvSpPr/>
      </dsp:nvSpPr>
      <dsp:spPr>
        <a:xfrm>
          <a:off x="2428577" y="250356"/>
          <a:ext cx="4999096" cy="1441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8890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Es una sociedad mercantil capitalista especialmente indicada para negocios pequeños que no requieren un gran desembolso de capital. Es adecuada para negocios familiares.</a:t>
          </a:r>
          <a:endParaRPr lang="es-ES" sz="1500" kern="1200" dirty="0"/>
        </a:p>
      </dsp:txBody>
      <dsp:txXfrm>
        <a:off x="2470792" y="292571"/>
        <a:ext cx="4914666" cy="1356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334432-FD01-4570-A3F6-D63206C57BA7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5CD12A-7F3F-48EA-8B7A-7E27787736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680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s-ES" dirty="0" smtClean="0"/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92E6B2-A034-464C-B782-32CF98820008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88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7772400" cy="1124744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22E39-877C-452B-B9F2-3556EDC9571E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23E11-27B5-4B51-A706-9AADDDD569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BE926-E55C-4A65-A4B5-AE6C773CA325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256B-AA1F-46A8-92AC-5E1E896FA7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BE5C6-60AA-44C4-A95E-FDA5F43716DC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F72F-A228-43CB-90E7-D99F98C5F0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A5926-F032-4E53-A5B8-82485139803A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1CDCF-C411-4170-B8DB-2634F7B435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58038-D539-4F08-BB7B-59F575179BC3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51ABE-73A1-4E1A-B119-F9C584C989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0CB9D-311C-4751-A8F9-1E55C0D26A42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F90E5-A55E-48C0-B697-5AB6B10871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969B4-A863-4FB0-9D62-D3598B405C49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C125-77B9-4C6A-AB4C-60C1D11F08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A9937-53DC-4EA3-8F6A-A7C724AF1919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8AA3-0504-4270-9AD1-1A255157F1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99865-1C05-4187-9837-A843C36A2DAC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42D5E-E2B1-4FF2-947F-BEC99FC76D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9F722-8581-478D-BB1B-10CA2AF4CB3F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7D1B1-61C1-4198-831A-C61F7579E7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3F108-1D88-485A-BEDD-227975847B1A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90981-E1B8-4D25-80B6-C07FD20932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974A03-6DED-492D-B863-390022301FAE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E8EEC4-A8E8-481D-A94C-ADC9D51846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031" name="6 Imagen" descr="Logo_Editex_www_azul_Pantone300CMYK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6378575"/>
            <a:ext cx="449262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hyperlink" Target="INDICE_ECO%20EMPRESA.ppsx" TargetMode="Externa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2.png"/><Relationship Id="rId5" Type="http://schemas.openxmlformats.org/officeDocument/2006/relationships/slide" Target="slide3.xml"/><Relationship Id="rId10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3.pn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6.jpeg"/><Relationship Id="rId9" Type="http://schemas.microsoft.com/office/2007/relationships/diagramDrawing" Target="../diagrams/drawin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8.xml"/><Relationship Id="rId5" Type="http://schemas.openxmlformats.org/officeDocument/2006/relationships/image" Target="../media/image6.jpeg"/><Relationship Id="rId10" Type="http://schemas.microsoft.com/office/2007/relationships/diagramDrawing" Target="../diagrams/drawing8.xml"/><Relationship Id="rId4" Type="http://schemas.openxmlformats.org/officeDocument/2006/relationships/image" Target="../media/image7.wmf"/><Relationship Id="rId9" Type="http://schemas.openxmlformats.org/officeDocument/2006/relationships/diagramColors" Target="../diagrams/colors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18" Type="http://schemas.microsoft.com/office/2007/relationships/diagramDrawing" Target="../diagrams/drawing1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17" Type="http://schemas.openxmlformats.org/officeDocument/2006/relationships/diagramColors" Target="../diagrams/colors11.xml"/><Relationship Id="rId2" Type="http://schemas.openxmlformats.org/officeDocument/2006/relationships/notesSlide" Target="../notesSlides/notesSlide8.xml"/><Relationship Id="rId16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5" Type="http://schemas.openxmlformats.org/officeDocument/2006/relationships/diagramLayout" Target="../diagrams/layout11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diagramData" Target="../diagrams/data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6.jpeg"/><Relationship Id="rId9" Type="http://schemas.microsoft.com/office/2007/relationships/diagramDrawing" Target="../diagrams/drawin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785786" y="0"/>
            <a:ext cx="8358214" cy="9810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/>
            <a:r>
              <a:rPr lang="en-US" sz="2400" dirty="0" smtClean="0"/>
              <a:t>Formas jurídicas de las empresas</a:t>
            </a:r>
            <a:endParaRPr lang="es-ES" sz="2400" dirty="0" smtClean="0"/>
          </a:p>
        </p:txBody>
      </p:sp>
      <p:sp>
        <p:nvSpPr>
          <p:cNvPr id="9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67600" y="6435725"/>
            <a:ext cx="1676400" cy="422275"/>
          </a:xfrm>
          <a:prstGeom prst="actionButtonBlank">
            <a:avLst/>
          </a:prstGeom>
          <a:solidFill>
            <a:schemeClr val="bg1">
              <a:lumMod val="85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600" b="1" u="sng" dirty="0">
                <a:uFill>
                  <a:solidFill>
                    <a:schemeClr val="bg1">
                      <a:lumMod val="85000"/>
                    </a:schemeClr>
                  </a:solidFill>
                </a:uFill>
                <a:latin typeface="Arial" charset="0"/>
                <a:cs typeface="Arial" charset="0"/>
                <a:hlinkClick r:id="rId3" action="ppaction://hlinkpres?slideindex=1&amp;slidetitle="/>
              </a:rPr>
              <a:t>Índice del libro</a:t>
            </a:r>
            <a:endParaRPr lang="es-ES" sz="1600" b="1" u="sng" dirty="0">
              <a:uFill>
                <a:solidFill>
                  <a:schemeClr val="bg1">
                    <a:lumMod val="85000"/>
                  </a:schemeClr>
                </a:solidFill>
              </a:uFill>
              <a:latin typeface="Arial" charset="0"/>
              <a:cs typeface="Arial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14282" y="142852"/>
            <a:ext cx="301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2</a:t>
            </a:r>
            <a:endParaRPr lang="es-ES" sz="4800" dirty="0">
              <a:solidFill>
                <a:srgbClr val="C0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419291" y="1340768"/>
            <a:ext cx="5286412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4" action="ppaction://hlinksldjump"/>
              </a:rPr>
              <a:t>Criterios para clasificar las empresas</a:t>
            </a:r>
            <a:endParaRPr lang="es-ES" sz="1600" b="1" dirty="0">
              <a:latin typeface="+mn-lt"/>
              <a:cs typeface="+mn-cs"/>
            </a:endParaRPr>
          </a:p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5" action="ppaction://hlinksldjump"/>
              </a:rPr>
              <a:t>Clasificación </a:t>
            </a:r>
            <a:r>
              <a:rPr lang="es-ES" sz="1600" b="1" dirty="0">
                <a:latin typeface="+mn-lt"/>
                <a:cs typeface="+mn-cs"/>
                <a:hlinkClick r:id="rId5" action="ppaction://hlinksldjump"/>
              </a:rPr>
              <a:t>según el </a:t>
            </a:r>
            <a:r>
              <a:rPr lang="es-ES" sz="1600" b="1" dirty="0" smtClean="0">
                <a:latin typeface="+mn-lt"/>
                <a:cs typeface="+mn-cs"/>
                <a:hlinkClick r:id="rId5" action="ppaction://hlinksldjump"/>
              </a:rPr>
              <a:t>criterio jurídico</a:t>
            </a:r>
            <a:endParaRPr lang="es-ES" sz="1600" b="1" dirty="0">
              <a:latin typeface="+mn-lt"/>
              <a:cs typeface="+mn-cs"/>
            </a:endParaRPr>
          </a:p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6" action="ppaction://hlinksldjump"/>
              </a:rPr>
              <a:t>Empresario </a:t>
            </a:r>
            <a:r>
              <a:rPr lang="es-ES" sz="1600" b="1" dirty="0">
                <a:latin typeface="+mn-lt"/>
                <a:cs typeface="+mn-cs"/>
                <a:hlinkClick r:id="rId6" action="ppaction://hlinksldjump"/>
              </a:rPr>
              <a:t>autónomo</a:t>
            </a:r>
            <a:endParaRPr lang="es-ES" sz="1600" b="1" dirty="0">
              <a:latin typeface="+mn-lt"/>
              <a:cs typeface="+mn-cs"/>
            </a:endParaRPr>
          </a:p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7" action="ppaction://hlinksldjump"/>
              </a:rPr>
              <a:t>Empresas mercantiles personalistas</a:t>
            </a:r>
            <a:endParaRPr lang="es-ES" sz="1600" b="1" dirty="0">
              <a:latin typeface="+mn-lt"/>
              <a:cs typeface="+mn-cs"/>
            </a:endParaRPr>
          </a:p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8" action="ppaction://hlinksldjump"/>
              </a:rPr>
              <a:t>Empresas mercantiles capitalistas</a:t>
            </a:r>
            <a:endParaRPr lang="es-ES" sz="1600" b="1" dirty="0">
              <a:latin typeface="+mn-lt"/>
              <a:cs typeface="+mn-cs"/>
            </a:endParaRPr>
          </a:p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9" action="ppaction://hlinksldjump"/>
              </a:rPr>
              <a:t>Sociedades </a:t>
            </a:r>
            <a:r>
              <a:rPr lang="es-ES" sz="1600" b="1" dirty="0">
                <a:latin typeface="+mn-lt"/>
                <a:cs typeface="+mn-cs"/>
                <a:hlinkClick r:id="rId9" action="ppaction://hlinksldjump"/>
              </a:rPr>
              <a:t>de interés </a:t>
            </a:r>
            <a:r>
              <a:rPr lang="es-ES" sz="1600" b="1" dirty="0" smtClean="0">
                <a:latin typeface="+mn-lt"/>
                <a:cs typeface="+mn-cs"/>
                <a:hlinkClick r:id="rId9" action="ppaction://hlinksldjump"/>
              </a:rPr>
              <a:t>social</a:t>
            </a:r>
            <a:endParaRPr lang="es-ES" sz="1600" b="1" dirty="0" smtClean="0">
              <a:latin typeface="+mn-lt"/>
              <a:cs typeface="+mn-cs"/>
            </a:endParaRPr>
          </a:p>
          <a:p>
            <a:pPr marL="909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 smtClean="0">
                <a:latin typeface="+mn-lt"/>
                <a:cs typeface="+mn-cs"/>
                <a:hlinkClick r:id="rId10" action="ppaction://hlinksldjump"/>
              </a:rPr>
              <a:t>En </a:t>
            </a:r>
            <a:r>
              <a:rPr lang="es-ES" sz="1600" b="1" dirty="0">
                <a:latin typeface="+mn-lt"/>
                <a:cs typeface="+mn-cs"/>
                <a:hlinkClick r:id="rId10" action="ppaction://hlinksldjump"/>
              </a:rPr>
              <a:t>resumen</a:t>
            </a:r>
            <a:endParaRPr lang="es-ES" sz="1600" b="1" dirty="0" smtClean="0">
              <a:latin typeface="+mn-lt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91" y="973849"/>
            <a:ext cx="26543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Formas jurídicas de las empresas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En resumen</a:t>
            </a:r>
            <a:endParaRPr lang="es-ES" sz="2000" b="1" dirty="0">
              <a:latin typeface="+mj-lt"/>
              <a:cs typeface="Arial" charset="0"/>
            </a:endParaRP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72117"/>
            <a:ext cx="827584" cy="157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519" y="1038604"/>
            <a:ext cx="4506776" cy="5343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9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n-US" sz="2400" b="1" dirty="0">
                <a:latin typeface="+mj-lt"/>
                <a:cs typeface="Arial" charset="0"/>
              </a:rPr>
              <a:t>Formas jurídicas de las </a:t>
            </a:r>
            <a:r>
              <a:rPr lang="en-US" sz="2400" b="1" dirty="0" smtClean="0">
                <a:latin typeface="+mj-lt"/>
                <a:cs typeface="Arial" charset="0"/>
              </a:rPr>
              <a:t>empresas</a:t>
            </a: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1</a:t>
            </a:r>
            <a:r>
              <a:rPr lang="es-ES" sz="2000" b="1" dirty="0">
                <a:latin typeface="+mj-lt"/>
                <a:cs typeface="Arial" charset="0"/>
              </a:rPr>
              <a:t>. Criterios para clasificar las empresas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1583668" y="1340768"/>
            <a:ext cx="201622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latin typeface="+mj-lt"/>
              </a:rPr>
              <a:t>Según el propietario:</a:t>
            </a:r>
            <a:endParaRPr lang="es-ES" sz="1600" b="1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72117"/>
            <a:ext cx="827584" cy="157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162610658"/>
              </p:ext>
            </p:extLst>
          </p:nvPr>
        </p:nvGraphicFramePr>
        <p:xfrm>
          <a:off x="1427820" y="1561096"/>
          <a:ext cx="217207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1 Título"/>
          <p:cNvSpPr txBox="1">
            <a:spLocks/>
          </p:cNvSpPr>
          <p:nvPr/>
        </p:nvSpPr>
        <p:spPr bwMode="auto">
          <a:xfrm>
            <a:off x="971600" y="908720"/>
            <a:ext cx="540060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ES" sz="1800" dirty="0">
                <a:solidFill>
                  <a:srgbClr val="C00000"/>
                </a:solidFill>
              </a:rPr>
              <a:t>Existen diferentes criterios para clasificar las empresas: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5058054" y="1371585"/>
            <a:ext cx="259228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latin typeface="+mj-lt"/>
              </a:rPr>
              <a:t>Según el sector de actividad:</a:t>
            </a:r>
            <a:endParaRPr lang="es-ES" sz="1600" b="1" dirty="0">
              <a:latin typeface="+mj-lt"/>
            </a:endParaRPr>
          </a:p>
        </p:txBody>
      </p:sp>
      <p:graphicFrame>
        <p:nvGraphicFramePr>
          <p:cNvPr id="22" name="21 Diagrama"/>
          <p:cNvGraphicFramePr/>
          <p:nvPr>
            <p:extLst>
              <p:ext uri="{D42A27DB-BD31-4B8C-83A1-F6EECF244321}">
                <p14:modId xmlns:p14="http://schemas.microsoft.com/office/powerpoint/2010/main" val="685280471"/>
              </p:ext>
            </p:extLst>
          </p:nvPr>
        </p:nvGraphicFramePr>
        <p:xfrm>
          <a:off x="5176629" y="1488994"/>
          <a:ext cx="2172072" cy="230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3" name="22 CuadroTexto"/>
          <p:cNvSpPr txBox="1"/>
          <p:nvPr/>
        </p:nvSpPr>
        <p:spPr>
          <a:xfrm>
            <a:off x="1187624" y="3789040"/>
            <a:ext cx="2808312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latin typeface="+mj-lt"/>
              </a:rPr>
              <a:t>Según su ámbito de actuación:</a:t>
            </a:r>
            <a:endParaRPr lang="es-ES" sz="1600" b="1" dirty="0">
              <a:latin typeface="+mj-lt"/>
            </a:endParaRPr>
          </a:p>
        </p:txBody>
      </p:sp>
      <p:graphicFrame>
        <p:nvGraphicFramePr>
          <p:cNvPr id="24" name="23 Diagrama"/>
          <p:cNvGraphicFramePr/>
          <p:nvPr>
            <p:extLst>
              <p:ext uri="{D42A27DB-BD31-4B8C-83A1-F6EECF244321}">
                <p14:modId xmlns:p14="http://schemas.microsoft.com/office/powerpoint/2010/main" val="2363029391"/>
              </p:ext>
            </p:extLst>
          </p:nvPr>
        </p:nvGraphicFramePr>
        <p:xfrm>
          <a:off x="1115616" y="4094528"/>
          <a:ext cx="2736304" cy="230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5" name="24 CuadroTexto"/>
          <p:cNvSpPr txBox="1"/>
          <p:nvPr/>
        </p:nvSpPr>
        <p:spPr>
          <a:xfrm>
            <a:off x="4896036" y="3789040"/>
            <a:ext cx="291632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latin typeface="+mj-lt"/>
              </a:rPr>
              <a:t>Según el tamaño de la empresa:</a:t>
            </a:r>
            <a:endParaRPr lang="es-ES" sz="1600" b="1" dirty="0">
              <a:latin typeface="+mj-lt"/>
            </a:endParaRPr>
          </a:p>
        </p:txBody>
      </p:sp>
      <p:graphicFrame>
        <p:nvGraphicFramePr>
          <p:cNvPr id="26" name="25 Diagrama"/>
          <p:cNvGraphicFramePr/>
          <p:nvPr>
            <p:extLst>
              <p:ext uri="{D42A27DB-BD31-4B8C-83A1-F6EECF244321}">
                <p14:modId xmlns:p14="http://schemas.microsoft.com/office/powerpoint/2010/main" val="569629933"/>
              </p:ext>
            </p:extLst>
          </p:nvPr>
        </p:nvGraphicFramePr>
        <p:xfrm>
          <a:off x="4985545" y="4077072"/>
          <a:ext cx="2727648" cy="2304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15563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30" y="1196752"/>
            <a:ext cx="8281819" cy="4983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Formas jurídicas de las empresas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2. </a:t>
            </a:r>
            <a:r>
              <a:rPr lang="es-ES" sz="2000" b="1" dirty="0">
                <a:latin typeface="+mj-lt"/>
                <a:cs typeface="Arial" charset="0"/>
              </a:rPr>
              <a:t>Clasificación según el criterio jurídico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72117"/>
            <a:ext cx="827584" cy="157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5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Formas jurídicas de las empresas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3. </a:t>
            </a:r>
            <a:r>
              <a:rPr lang="es-ES" sz="2000" b="1" dirty="0">
                <a:latin typeface="+mj-lt"/>
                <a:cs typeface="Arial" charset="0"/>
              </a:rPr>
              <a:t>Empresario autónomo 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72117"/>
            <a:ext cx="827584" cy="157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259631" y="1069439"/>
            <a:ext cx="6561573" cy="919401"/>
          </a:xfrm>
          <a:prstGeom prst="flowChartAlternateProcess">
            <a:avLst/>
          </a:prstGeo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8100" cmpd="tri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El </a:t>
            </a:r>
            <a:r>
              <a:rPr lang="es-ES" sz="1600" b="1" dirty="0"/>
              <a:t>empresario autónomo </a:t>
            </a:r>
            <a:r>
              <a:rPr lang="es-ES" sz="1600" dirty="0" smtClean="0"/>
              <a:t>es aquella persona </a:t>
            </a:r>
            <a:r>
              <a:rPr lang="es-ES" sz="1600" dirty="0"/>
              <a:t>física que realiza </a:t>
            </a:r>
            <a:r>
              <a:rPr lang="es-ES" sz="1600" dirty="0" smtClean="0"/>
              <a:t>una actividad </a:t>
            </a:r>
            <a:r>
              <a:rPr lang="es-ES" sz="1600" dirty="0"/>
              <a:t>económica o profesional de forma habitual con finalidad lucrativa </a:t>
            </a:r>
            <a:r>
              <a:rPr lang="es-ES" sz="1600" dirty="0" smtClean="0"/>
              <a:t>y por </a:t>
            </a:r>
            <a:r>
              <a:rPr lang="es-ES" sz="1600" dirty="0"/>
              <a:t>cuenta propia.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860059919"/>
              </p:ext>
            </p:extLst>
          </p:nvPr>
        </p:nvGraphicFramePr>
        <p:xfrm>
          <a:off x="1178779" y="2060848"/>
          <a:ext cx="6921613" cy="4265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372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Formas jurídicas de las empresas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>
                <a:latin typeface="+mj-lt"/>
                <a:cs typeface="Arial" charset="0"/>
              </a:rPr>
              <a:t>3. Empresario autónomo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72117"/>
            <a:ext cx="827584" cy="157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1115616" y="1218238"/>
            <a:ext cx="432048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1600" b="1" dirty="0" smtClean="0">
                <a:latin typeface="+mj-lt"/>
              </a:rPr>
              <a:t>Algunas variantes del empresario autónomo son:</a:t>
            </a:r>
            <a:endParaRPr lang="es-ES" sz="1600" b="1" dirty="0">
              <a:latin typeface="+mj-lt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863485189"/>
              </p:ext>
            </p:extLst>
          </p:nvPr>
        </p:nvGraphicFramePr>
        <p:xfrm>
          <a:off x="1059653" y="1757134"/>
          <a:ext cx="7128791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Formas jurídicas de las empresas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>
                <a:latin typeface="+mj-lt"/>
                <a:cs typeface="Arial" charset="0"/>
              </a:rPr>
              <a:t>4. Empresas mercantiles personalistas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124744"/>
            <a:ext cx="4968552" cy="360040"/>
          </a:xfrm>
        </p:spPr>
        <p:txBody>
          <a:bodyPr/>
          <a:lstStyle/>
          <a:p>
            <a:r>
              <a:rPr lang="es-ES" sz="1800" dirty="0" smtClean="0">
                <a:solidFill>
                  <a:srgbClr val="C00000"/>
                </a:solidFill>
              </a:rPr>
              <a:t>¿Qué son las empresas mercantiles personalistas?:</a:t>
            </a:r>
            <a:endParaRPr lang="es-ES" sz="1800" dirty="0">
              <a:solidFill>
                <a:srgbClr val="C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72117"/>
            <a:ext cx="827584" cy="157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973596" y="1484784"/>
            <a:ext cx="7558844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+mj-lt"/>
              </a:rPr>
              <a:t>Son </a:t>
            </a:r>
            <a:r>
              <a:rPr lang="es-ES" sz="1600" dirty="0">
                <a:latin typeface="+mj-lt"/>
              </a:rPr>
              <a:t>aquellas sociedades mercantiles en las </a:t>
            </a:r>
            <a:r>
              <a:rPr lang="es-ES" sz="1600" dirty="0" smtClean="0">
                <a:latin typeface="+mj-lt"/>
              </a:rPr>
              <a:t>que prevalece </a:t>
            </a:r>
            <a:r>
              <a:rPr lang="es-ES" sz="1600" dirty="0">
                <a:latin typeface="+mj-lt"/>
              </a:rPr>
              <a:t>la confianza en los miembros y en sus características personales.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47855827"/>
              </p:ext>
            </p:extLst>
          </p:nvPr>
        </p:nvGraphicFramePr>
        <p:xfrm>
          <a:off x="1074674" y="2173312"/>
          <a:ext cx="72417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796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Formas jurídicas de las empresas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5. </a:t>
            </a:r>
            <a:r>
              <a:rPr lang="es-ES" sz="2000" b="1" dirty="0">
                <a:latin typeface="+mj-lt"/>
                <a:cs typeface="Arial" charset="0"/>
              </a:rPr>
              <a:t>Empresas mercantiles </a:t>
            </a:r>
            <a:r>
              <a:rPr lang="es-ES" sz="2000" b="1" dirty="0" smtClean="0">
                <a:latin typeface="+mj-lt"/>
                <a:cs typeface="Arial" charset="0"/>
              </a:rPr>
              <a:t>capitalistas</a:t>
            </a:r>
            <a:endParaRPr lang="es-ES" sz="2000" b="1" dirty="0">
              <a:latin typeface="+mj-lt"/>
              <a:cs typeface="Arial" charset="0"/>
            </a:endParaRP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72117"/>
            <a:ext cx="827584" cy="157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988716"/>
            <a:ext cx="3312368" cy="3049336"/>
          </a:xfrm>
          <a:prstGeom prst="rect">
            <a:avLst/>
          </a:prstGeom>
        </p:spPr>
      </p:pic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4211960" y="1052736"/>
            <a:ext cx="4536504" cy="648072"/>
          </a:xfrm>
        </p:spPr>
        <p:txBody>
          <a:bodyPr/>
          <a:lstStyle/>
          <a:p>
            <a:r>
              <a:rPr lang="es-ES" sz="1800" dirty="0" smtClean="0">
                <a:solidFill>
                  <a:srgbClr val="C00000"/>
                </a:solidFill>
              </a:rPr>
              <a:t>¿Qué son las empresas mercantiles capitalistas?:</a:t>
            </a:r>
            <a:endParaRPr lang="es-ES" sz="1800" dirty="0">
              <a:solidFill>
                <a:srgbClr val="C0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211960" y="1805915"/>
            <a:ext cx="4363418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+mj-lt"/>
              </a:rPr>
              <a:t>Son aquellas sociedades mercantiles en las que prevalece el capital aportado por los </a:t>
            </a:r>
            <a:r>
              <a:rPr lang="es-ES" sz="1600" dirty="0" smtClean="0">
                <a:latin typeface="+mj-lt"/>
              </a:rPr>
              <a:t>socios frente </a:t>
            </a:r>
            <a:r>
              <a:rPr lang="es-ES" sz="1600" dirty="0">
                <a:latin typeface="+mj-lt"/>
              </a:rPr>
              <a:t>a las características personales </a:t>
            </a:r>
            <a:r>
              <a:rPr lang="es-ES" sz="1600" dirty="0" smtClean="0">
                <a:latin typeface="+mj-lt"/>
              </a:rPr>
              <a:t>de estos</a:t>
            </a:r>
            <a:r>
              <a:rPr lang="es-ES" sz="1600" dirty="0">
                <a:latin typeface="+mj-lt"/>
              </a:rPr>
              <a:t>.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32260837"/>
              </p:ext>
            </p:extLst>
          </p:nvPr>
        </p:nvGraphicFramePr>
        <p:xfrm>
          <a:off x="2987824" y="3068960"/>
          <a:ext cx="5544616" cy="3155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1927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Formas jurídicas de las empresas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5. </a:t>
            </a:r>
            <a:r>
              <a:rPr lang="es-ES" sz="2000" b="1" dirty="0">
                <a:latin typeface="+mj-lt"/>
                <a:cs typeface="Arial" charset="0"/>
              </a:rPr>
              <a:t>Empresas mercantiles capitalistas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72117"/>
            <a:ext cx="827584" cy="157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3415236154"/>
              </p:ext>
            </p:extLst>
          </p:nvPr>
        </p:nvGraphicFramePr>
        <p:xfrm>
          <a:off x="971600" y="980728"/>
          <a:ext cx="748883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1526509949"/>
              </p:ext>
            </p:extLst>
          </p:nvPr>
        </p:nvGraphicFramePr>
        <p:xfrm>
          <a:off x="935249" y="2852936"/>
          <a:ext cx="7560840" cy="1728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1714622842"/>
              </p:ext>
            </p:extLst>
          </p:nvPr>
        </p:nvGraphicFramePr>
        <p:xfrm>
          <a:off x="971253" y="4509120"/>
          <a:ext cx="748883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24343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s-ES" sz="2400" b="1" dirty="0">
                <a:latin typeface="+mj-lt"/>
                <a:cs typeface="Arial" charset="0"/>
              </a:rPr>
              <a:t>Formas jurídicas de las empresas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6</a:t>
            </a:r>
            <a:r>
              <a:rPr lang="es-ES" sz="2000" b="1" dirty="0">
                <a:latin typeface="+mj-lt"/>
                <a:cs typeface="Arial" charset="0"/>
              </a:rPr>
              <a:t>. Sociedades de interés social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72117"/>
            <a:ext cx="827584" cy="157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 bwMode="auto">
          <a:xfrm>
            <a:off x="971600" y="1052736"/>
            <a:ext cx="4248472" cy="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sz="1800" dirty="0" smtClean="0">
                <a:solidFill>
                  <a:srgbClr val="C00000"/>
                </a:solidFill>
              </a:rPr>
              <a:t>¿Qué son las sociedades de interés social?:</a:t>
            </a:r>
            <a:endParaRPr lang="es-ES" sz="1800" dirty="0">
              <a:solidFill>
                <a:srgbClr val="C0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945795" y="1589891"/>
            <a:ext cx="7558844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+mj-lt"/>
              </a:rPr>
              <a:t>Son sociedades </a:t>
            </a:r>
            <a:r>
              <a:rPr lang="es-ES" sz="1600" dirty="0" smtClean="0">
                <a:latin typeface="+mj-lt"/>
              </a:rPr>
              <a:t>que se caracterizan </a:t>
            </a:r>
            <a:r>
              <a:rPr lang="es-ES" sz="1600" dirty="0">
                <a:latin typeface="+mj-lt"/>
              </a:rPr>
              <a:t>por </a:t>
            </a:r>
            <a:r>
              <a:rPr lang="es-ES" sz="1600" dirty="0" smtClean="0">
                <a:latin typeface="+mj-lt"/>
              </a:rPr>
              <a:t>el hecho de que </a:t>
            </a:r>
            <a:r>
              <a:rPr lang="es-ES" sz="1600" dirty="0">
                <a:latin typeface="+mj-lt"/>
              </a:rPr>
              <a:t>la mayoría del capital está en </a:t>
            </a:r>
            <a:r>
              <a:rPr lang="es-ES" sz="1600" dirty="0" smtClean="0">
                <a:latin typeface="+mj-lt"/>
              </a:rPr>
              <a:t>manos de </a:t>
            </a:r>
            <a:r>
              <a:rPr lang="es-ES" sz="1600" dirty="0">
                <a:latin typeface="+mj-lt"/>
              </a:rPr>
              <a:t>los propios trabajadores.</a:t>
            </a:r>
          </a:p>
          <a:p>
            <a:pPr algn="just"/>
            <a:r>
              <a:rPr lang="es-ES" sz="1600" dirty="0" smtClean="0">
                <a:latin typeface="+mj-lt"/>
              </a:rPr>
              <a:t>Las </a:t>
            </a:r>
            <a:r>
              <a:rPr lang="es-ES" sz="1600" dirty="0">
                <a:latin typeface="+mj-lt"/>
              </a:rPr>
              <a:t>autoridades promueven este tipo de sociedades mediante </a:t>
            </a:r>
            <a:r>
              <a:rPr lang="es-ES" sz="1600" dirty="0" smtClean="0">
                <a:latin typeface="+mj-lt"/>
              </a:rPr>
              <a:t>bonificaciones fiscales</a:t>
            </a:r>
            <a:r>
              <a:rPr lang="es-ES" sz="1600" dirty="0">
                <a:latin typeface="+mj-lt"/>
              </a:rPr>
              <a:t>.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09738720"/>
              </p:ext>
            </p:extLst>
          </p:nvPr>
        </p:nvGraphicFramePr>
        <p:xfrm>
          <a:off x="971600" y="2276872"/>
          <a:ext cx="7531770" cy="384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648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b="1"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2517</TotalTime>
  <Words>766</Words>
  <Application>Microsoft Office PowerPoint</Application>
  <PresentationFormat>Presentación en pantalla (4:3)</PresentationFormat>
  <Paragraphs>112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Formas jurídicas de las empresas</vt:lpstr>
      <vt:lpstr>Presentación de PowerPoint</vt:lpstr>
      <vt:lpstr>Presentación de PowerPoint</vt:lpstr>
      <vt:lpstr>Presentación de PowerPoint</vt:lpstr>
      <vt:lpstr>Presentación de PowerPoint</vt:lpstr>
      <vt:lpstr>¿Qué son las empresas mercantiles personalistas?:</vt:lpstr>
      <vt:lpstr>¿Qué son las empresas mercantiles capitalistas?: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PROCESOS DE VENTA</dc:title>
  <dc:creator>fcastro</dc:creator>
  <cp:lastModifiedBy>Gloria</cp:lastModifiedBy>
  <cp:revision>414</cp:revision>
  <dcterms:created xsi:type="dcterms:W3CDTF">2014-02-25T10:26:53Z</dcterms:created>
  <dcterms:modified xsi:type="dcterms:W3CDTF">2016-07-03T19:50:14Z</dcterms:modified>
</cp:coreProperties>
</file>