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0" r:id="rId3"/>
    <p:sldId id="287" r:id="rId4"/>
    <p:sldId id="288" r:id="rId5"/>
    <p:sldId id="276" r:id="rId6"/>
    <p:sldId id="281" r:id="rId7"/>
    <p:sldId id="273" r:id="rId8"/>
    <p:sldId id="279" r:id="rId9"/>
    <p:sldId id="286" r:id="rId10"/>
    <p:sldId id="289" r:id="rId11"/>
    <p:sldId id="28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D8"/>
    <a:srgbClr val="FFF0C1"/>
    <a:srgbClr val="9BBB59"/>
    <a:srgbClr val="547C55"/>
    <a:srgbClr val="429D33"/>
    <a:srgbClr val="7CB070"/>
    <a:srgbClr val="3FB020"/>
    <a:srgbClr val="4A865E"/>
    <a:srgbClr val="4A8F41"/>
    <a:srgbClr val="4C8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77509" autoAdjust="0"/>
  </p:normalViewPr>
  <p:slideViewPr>
    <p:cSldViewPr>
      <p:cViewPr varScale="1">
        <p:scale>
          <a:sx n="85" d="100"/>
          <a:sy n="85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C2387-8440-4D68-9DEA-5E56A07C3E14}" type="doc">
      <dgm:prSet loTypeId="urn:microsoft.com/office/officeart/2009/3/layout/SubStepProcess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FAE1D140-620C-495C-94C0-684797224626}">
      <dgm:prSet phldrT="[Texto]" custT="1"/>
      <dgm:spPr/>
      <dgm:t>
        <a:bodyPr/>
        <a:lstStyle/>
        <a:p>
          <a:pPr algn="ctr"/>
          <a:r>
            <a:rPr lang="es-ES" sz="1500" dirty="0" smtClean="0"/>
            <a:t>La localización y el tamaño han de ser estudiadas cuidadosamente porque </a:t>
          </a:r>
          <a:r>
            <a:rPr lang="es-ES" sz="1500" b="1" dirty="0" smtClean="0"/>
            <a:t>implican gran cantidad de recursos</a:t>
          </a:r>
          <a:r>
            <a:rPr lang="es-ES" sz="1500" dirty="0" smtClean="0"/>
            <a:t>.</a:t>
          </a:r>
          <a:endParaRPr lang="es-ES" sz="1500" dirty="0"/>
        </a:p>
      </dgm:t>
    </dgm:pt>
    <dgm:pt modelId="{456DC08C-CAF4-470F-A503-149B0A29FD23}" type="parTrans" cxnId="{06FEF146-B1AA-4B15-98D2-213C705FD628}">
      <dgm:prSet/>
      <dgm:spPr/>
      <dgm:t>
        <a:bodyPr/>
        <a:lstStyle/>
        <a:p>
          <a:endParaRPr lang="es-ES"/>
        </a:p>
      </dgm:t>
    </dgm:pt>
    <dgm:pt modelId="{296C2B30-7D2E-4EC6-AE20-FE77E72C4BBF}" type="sibTrans" cxnId="{06FEF146-B1AA-4B15-98D2-213C705FD628}">
      <dgm:prSet/>
      <dgm:spPr/>
      <dgm:t>
        <a:bodyPr/>
        <a:lstStyle/>
        <a:p>
          <a:endParaRPr lang="es-ES"/>
        </a:p>
      </dgm:t>
    </dgm:pt>
    <dgm:pt modelId="{F1138008-F2DC-4951-97CE-463A8338E7B5}">
      <dgm:prSet phldrT="[Texto]" custT="1"/>
      <dgm:spPr/>
      <dgm:t>
        <a:bodyPr/>
        <a:lstStyle/>
        <a:p>
          <a:pPr algn="ctr"/>
          <a:r>
            <a:rPr lang="es-ES" sz="1500" dirty="0" smtClean="0"/>
            <a:t>El análisis de la localización </a:t>
          </a:r>
          <a:r>
            <a:rPr lang="es-ES" sz="1500" b="1" dirty="0" smtClean="0"/>
            <a:t>no es solo un problema inicial</a:t>
          </a:r>
          <a:r>
            <a:rPr lang="es-ES" sz="1500" dirty="0" smtClean="0"/>
            <a:t>, sino que afecta a diferentes momentos de la vida de una empresa.</a:t>
          </a:r>
          <a:endParaRPr lang="es-ES" sz="1500" dirty="0"/>
        </a:p>
      </dgm:t>
    </dgm:pt>
    <dgm:pt modelId="{00762D56-151C-4E63-A722-12CAB8546480}" type="parTrans" cxnId="{7014890E-03AE-4879-B712-A27D3CA1813B}">
      <dgm:prSet/>
      <dgm:spPr/>
      <dgm:t>
        <a:bodyPr/>
        <a:lstStyle/>
        <a:p>
          <a:endParaRPr lang="es-ES"/>
        </a:p>
      </dgm:t>
    </dgm:pt>
    <dgm:pt modelId="{C9B6A183-B5F8-4EFA-918E-14F50C8CE441}" type="sibTrans" cxnId="{7014890E-03AE-4879-B712-A27D3CA1813B}">
      <dgm:prSet/>
      <dgm:spPr/>
      <dgm:t>
        <a:bodyPr/>
        <a:lstStyle/>
        <a:p>
          <a:endParaRPr lang="es-ES"/>
        </a:p>
      </dgm:t>
    </dgm:pt>
    <dgm:pt modelId="{B863C2C8-CF67-4686-8D03-E24E397C650A}">
      <dgm:prSet phldrT="[Texto]" custT="1"/>
      <dgm:spPr/>
      <dgm:t>
        <a:bodyPr/>
        <a:lstStyle/>
        <a:p>
          <a:pPr algn="ctr"/>
          <a:r>
            <a:rPr lang="es-ES" sz="1500" dirty="0" smtClean="0"/>
            <a:t>Es una decisión que </a:t>
          </a:r>
          <a:r>
            <a:rPr lang="es-ES" sz="1500" b="1" dirty="0" smtClean="0"/>
            <a:t>condiciona</a:t>
          </a:r>
          <a:r>
            <a:rPr lang="es-ES" sz="1500" dirty="0" smtClean="0"/>
            <a:t> tanto </a:t>
          </a:r>
          <a:r>
            <a:rPr lang="es-ES" sz="1500" b="1" dirty="0" smtClean="0"/>
            <a:t>el primer establecimiento </a:t>
          </a:r>
          <a:r>
            <a:rPr lang="es-ES" sz="1500" dirty="0" smtClean="0"/>
            <a:t>como las fases de expansión, </a:t>
          </a:r>
          <a:r>
            <a:rPr lang="es-ES" sz="1500" b="1" dirty="0" smtClean="0"/>
            <a:t>y los procesos de relocalización</a:t>
          </a:r>
          <a:r>
            <a:rPr lang="es-ES" sz="1500" dirty="0" smtClean="0"/>
            <a:t> </a:t>
          </a:r>
          <a:r>
            <a:rPr lang="es-ES" sz="1500" b="1" dirty="0" smtClean="0"/>
            <a:t>y</a:t>
          </a:r>
          <a:r>
            <a:rPr lang="es-ES" sz="1500" dirty="0" smtClean="0"/>
            <a:t> de </a:t>
          </a:r>
          <a:r>
            <a:rPr lang="es-ES" sz="1500" b="1" dirty="0" smtClean="0"/>
            <a:t>deslocalización</a:t>
          </a:r>
          <a:r>
            <a:rPr lang="es-ES" sz="1500" dirty="0" smtClean="0"/>
            <a:t>.</a:t>
          </a:r>
          <a:endParaRPr lang="es-ES" sz="1500" dirty="0"/>
        </a:p>
      </dgm:t>
    </dgm:pt>
    <dgm:pt modelId="{3827B4E4-9B33-49F9-AB6E-93C78AE99FC7}" type="parTrans" cxnId="{878E87F7-C07F-4795-8661-364B24094467}">
      <dgm:prSet/>
      <dgm:spPr/>
      <dgm:t>
        <a:bodyPr/>
        <a:lstStyle/>
        <a:p>
          <a:endParaRPr lang="es-ES"/>
        </a:p>
      </dgm:t>
    </dgm:pt>
    <dgm:pt modelId="{E3CDA381-AC94-4E0D-A424-63378893C056}" type="sibTrans" cxnId="{878E87F7-C07F-4795-8661-364B24094467}">
      <dgm:prSet/>
      <dgm:spPr/>
      <dgm:t>
        <a:bodyPr/>
        <a:lstStyle/>
        <a:p>
          <a:endParaRPr lang="es-ES"/>
        </a:p>
      </dgm:t>
    </dgm:pt>
    <dgm:pt modelId="{057F6A6B-FF5C-49D4-9DEA-3C47D721060A}" type="pres">
      <dgm:prSet presAssocID="{71EC2387-8440-4D68-9DEA-5E56A07C3E1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74DBEF0F-4338-41ED-A5C8-5B5F30A16A23}" type="pres">
      <dgm:prSet presAssocID="{FAE1D140-620C-495C-94C0-684797224626}" presName="parTx1" presStyleLbl="node1" presStyleIdx="0" presStyleCnt="3" custScaleX="94524" custScaleY="88164" custLinFactNeighborY="-39626"/>
      <dgm:spPr/>
      <dgm:t>
        <a:bodyPr/>
        <a:lstStyle/>
        <a:p>
          <a:endParaRPr lang="es-ES"/>
        </a:p>
      </dgm:t>
    </dgm:pt>
    <dgm:pt modelId="{8025551A-49D1-4F24-8BE8-B50131E4B5BF}" type="pres">
      <dgm:prSet presAssocID="{F1138008-F2DC-4951-97CE-463A8338E7B5}" presName="parTx2" presStyleLbl="node1" presStyleIdx="1" presStyleCnt="3" custScaleX="94524" custScaleY="88164" custLinFactNeighborY="27532"/>
      <dgm:spPr/>
      <dgm:t>
        <a:bodyPr/>
        <a:lstStyle/>
        <a:p>
          <a:endParaRPr lang="es-ES"/>
        </a:p>
      </dgm:t>
    </dgm:pt>
    <dgm:pt modelId="{B3E30102-EF4C-4D50-A65B-1CB7E0D07097}" type="pres">
      <dgm:prSet presAssocID="{B863C2C8-CF67-4686-8D03-E24E397C650A}" presName="parTx3" presStyleLbl="node1" presStyleIdx="2" presStyleCnt="3" custScaleX="94524" custScaleY="88164" custLinFactNeighborY="-28726"/>
      <dgm:spPr/>
      <dgm:t>
        <a:bodyPr/>
        <a:lstStyle/>
        <a:p>
          <a:endParaRPr lang="es-ES"/>
        </a:p>
      </dgm:t>
    </dgm:pt>
  </dgm:ptLst>
  <dgm:cxnLst>
    <dgm:cxn modelId="{7014890E-03AE-4879-B712-A27D3CA1813B}" srcId="{71EC2387-8440-4D68-9DEA-5E56A07C3E14}" destId="{F1138008-F2DC-4951-97CE-463A8338E7B5}" srcOrd="1" destOrd="0" parTransId="{00762D56-151C-4E63-A722-12CAB8546480}" sibTransId="{C9B6A183-B5F8-4EFA-918E-14F50C8CE441}"/>
    <dgm:cxn modelId="{B139A6EB-9AF6-49E5-B7B8-E104A394F9BE}" type="presOf" srcId="{71EC2387-8440-4D68-9DEA-5E56A07C3E14}" destId="{057F6A6B-FF5C-49D4-9DEA-3C47D721060A}" srcOrd="0" destOrd="0" presId="urn:microsoft.com/office/officeart/2009/3/layout/SubStepProcess"/>
    <dgm:cxn modelId="{06FEF146-B1AA-4B15-98D2-213C705FD628}" srcId="{71EC2387-8440-4D68-9DEA-5E56A07C3E14}" destId="{FAE1D140-620C-495C-94C0-684797224626}" srcOrd="0" destOrd="0" parTransId="{456DC08C-CAF4-470F-A503-149B0A29FD23}" sibTransId="{296C2B30-7D2E-4EC6-AE20-FE77E72C4BBF}"/>
    <dgm:cxn modelId="{878E87F7-C07F-4795-8661-364B24094467}" srcId="{71EC2387-8440-4D68-9DEA-5E56A07C3E14}" destId="{B863C2C8-CF67-4686-8D03-E24E397C650A}" srcOrd="2" destOrd="0" parTransId="{3827B4E4-9B33-49F9-AB6E-93C78AE99FC7}" sibTransId="{E3CDA381-AC94-4E0D-A424-63378893C056}"/>
    <dgm:cxn modelId="{42F3180E-D610-4616-914C-DD886BB84808}" type="presOf" srcId="{FAE1D140-620C-495C-94C0-684797224626}" destId="{74DBEF0F-4338-41ED-A5C8-5B5F30A16A23}" srcOrd="0" destOrd="0" presId="urn:microsoft.com/office/officeart/2009/3/layout/SubStepProcess"/>
    <dgm:cxn modelId="{44C796C6-2D21-4705-8F0E-360B083857DA}" type="presOf" srcId="{F1138008-F2DC-4951-97CE-463A8338E7B5}" destId="{8025551A-49D1-4F24-8BE8-B50131E4B5BF}" srcOrd="0" destOrd="0" presId="urn:microsoft.com/office/officeart/2009/3/layout/SubStepProcess"/>
    <dgm:cxn modelId="{21AEABD0-175D-4351-80B9-6203F46F46C8}" type="presOf" srcId="{B863C2C8-CF67-4686-8D03-E24E397C650A}" destId="{B3E30102-EF4C-4D50-A65B-1CB7E0D07097}" srcOrd="0" destOrd="0" presId="urn:microsoft.com/office/officeart/2009/3/layout/SubStepProcess"/>
    <dgm:cxn modelId="{E58FD17D-B743-44EC-AD59-A30C92F06422}" type="presParOf" srcId="{057F6A6B-FF5C-49D4-9DEA-3C47D721060A}" destId="{74DBEF0F-4338-41ED-A5C8-5B5F30A16A23}" srcOrd="0" destOrd="0" presId="urn:microsoft.com/office/officeart/2009/3/layout/SubStepProcess"/>
    <dgm:cxn modelId="{3F5F9BCB-37FE-4D22-9F05-4433ECB62F9A}" type="presParOf" srcId="{057F6A6B-FF5C-49D4-9DEA-3C47D721060A}" destId="{8025551A-49D1-4F24-8BE8-B50131E4B5BF}" srcOrd="1" destOrd="0" presId="urn:microsoft.com/office/officeart/2009/3/layout/SubStepProcess"/>
    <dgm:cxn modelId="{2B03E5F7-47CE-4F58-88AA-92D0B37F562D}" type="presParOf" srcId="{057F6A6B-FF5C-49D4-9DEA-3C47D721060A}" destId="{B3E30102-EF4C-4D50-A65B-1CB7E0D07097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15398-956E-416D-905C-FC40AACA9035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2_2" csCatId="accent2" phldr="1"/>
      <dgm:spPr/>
    </dgm:pt>
    <dgm:pt modelId="{9BA49735-7294-4951-A2D6-5630646D9B83}">
      <dgm:prSet phldrT="[Texto]" custT="1"/>
      <dgm:spPr/>
      <dgm:t>
        <a:bodyPr/>
        <a:lstStyle/>
        <a:p>
          <a:r>
            <a:rPr lang="es-ES" sz="1600" dirty="0" smtClean="0"/>
            <a:t>Las empresas aspiran a crecer…</a:t>
          </a:r>
          <a:endParaRPr lang="es-ES" sz="1600" dirty="0"/>
        </a:p>
      </dgm:t>
    </dgm:pt>
    <dgm:pt modelId="{DFDE8427-37A8-42C2-9A1F-4D66B8648AF8}" type="parTrans" cxnId="{A6DE9D68-24B8-4E8B-840E-FD960F20117B}">
      <dgm:prSet/>
      <dgm:spPr/>
      <dgm:t>
        <a:bodyPr/>
        <a:lstStyle/>
        <a:p>
          <a:endParaRPr lang="es-ES"/>
        </a:p>
      </dgm:t>
    </dgm:pt>
    <dgm:pt modelId="{BD0E0951-3F1B-47BE-ACAC-20706711534F}" type="sibTrans" cxnId="{A6DE9D68-24B8-4E8B-840E-FD960F20117B}">
      <dgm:prSet/>
      <dgm:spPr/>
      <dgm:t>
        <a:bodyPr/>
        <a:lstStyle/>
        <a:p>
          <a:endParaRPr lang="es-ES"/>
        </a:p>
      </dgm:t>
    </dgm:pt>
    <dgm:pt modelId="{876F280B-341D-4CAB-8512-1DD4D9CE36CD}">
      <dgm:prSet phldrT="[Texto]" custT="1"/>
      <dgm:spPr/>
      <dgm:t>
        <a:bodyPr/>
        <a:lstStyle/>
        <a:p>
          <a:r>
            <a:rPr lang="es-ES" sz="1600" dirty="0" smtClean="0"/>
            <a:t>para aprovecharse de las </a:t>
          </a:r>
          <a:r>
            <a:rPr lang="es-ES" sz="1600" b="1" dirty="0" smtClean="0"/>
            <a:t>economías de escala</a:t>
          </a:r>
          <a:r>
            <a:rPr lang="es-ES" sz="1600" dirty="0" smtClean="0"/>
            <a:t>.</a:t>
          </a:r>
          <a:endParaRPr lang="es-ES" sz="1600" dirty="0"/>
        </a:p>
      </dgm:t>
    </dgm:pt>
    <dgm:pt modelId="{466C19C0-A778-4C7B-9606-A9BD432F9D83}" type="parTrans" cxnId="{201F506A-7B20-4A8E-840F-8C22F5A6D84A}">
      <dgm:prSet/>
      <dgm:spPr/>
      <dgm:t>
        <a:bodyPr/>
        <a:lstStyle/>
        <a:p>
          <a:endParaRPr lang="es-ES"/>
        </a:p>
      </dgm:t>
    </dgm:pt>
    <dgm:pt modelId="{C40801AE-9F1C-46F2-B044-62C971538B4D}" type="sibTrans" cxnId="{201F506A-7B20-4A8E-840F-8C22F5A6D84A}">
      <dgm:prSet/>
      <dgm:spPr/>
      <dgm:t>
        <a:bodyPr/>
        <a:lstStyle/>
        <a:p>
          <a:endParaRPr lang="es-ES"/>
        </a:p>
      </dgm:t>
    </dgm:pt>
    <dgm:pt modelId="{BBBEEE2B-EBB3-48C5-8657-53C5BAE2DE4E}">
      <dgm:prSet phldrT="[Texto]" custT="1"/>
      <dgm:spPr/>
      <dgm:t>
        <a:bodyPr/>
        <a:lstStyle/>
        <a:p>
          <a:pPr algn="just"/>
          <a:r>
            <a:rPr lang="es-ES" sz="1600" dirty="0" smtClean="0"/>
            <a:t>Este es el fenómeno corriente por el cual grandes niveles de producción tienen costes unitarios inferiores a niveles de producción más reducidos.</a:t>
          </a:r>
          <a:endParaRPr lang="es-ES" sz="1600" dirty="0"/>
        </a:p>
      </dgm:t>
    </dgm:pt>
    <dgm:pt modelId="{AAEBEE19-B5A7-443D-BC25-251F283D063B}" type="parTrans" cxnId="{3A2119AD-10F8-4647-B4FF-BBB1733BD937}">
      <dgm:prSet/>
      <dgm:spPr/>
      <dgm:t>
        <a:bodyPr/>
        <a:lstStyle/>
        <a:p>
          <a:endParaRPr lang="es-ES"/>
        </a:p>
      </dgm:t>
    </dgm:pt>
    <dgm:pt modelId="{77E17DFE-AD05-46F5-8C7C-3FE293FCE465}" type="sibTrans" cxnId="{3A2119AD-10F8-4647-B4FF-BBB1733BD937}">
      <dgm:prSet/>
      <dgm:spPr/>
      <dgm:t>
        <a:bodyPr/>
        <a:lstStyle/>
        <a:p>
          <a:endParaRPr lang="es-ES"/>
        </a:p>
      </dgm:t>
    </dgm:pt>
    <dgm:pt modelId="{19C64882-2837-40E7-BF4C-CE05124DE074}" type="pres">
      <dgm:prSet presAssocID="{E9D15398-956E-416D-905C-FC40AACA903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4284FE6-1C6C-43D8-9D3E-6E0C31523693}" type="pres">
      <dgm:prSet presAssocID="{9BA49735-7294-4951-A2D6-5630646D9B83}" presName="composite" presStyleCnt="0"/>
      <dgm:spPr/>
    </dgm:pt>
    <dgm:pt modelId="{5EA9042A-F4C3-45FD-A883-0FFF9D20E8C5}" type="pres">
      <dgm:prSet presAssocID="{9BA49735-7294-4951-A2D6-5630646D9B83}" presName="BackAccent" presStyleLbl="bgShp" presStyleIdx="0" presStyleCnt="3" custLinFactNeighborY="-72161"/>
      <dgm:spPr/>
    </dgm:pt>
    <dgm:pt modelId="{D76DAF06-3F65-4E3D-8E33-9D545C342F77}" type="pres">
      <dgm:prSet presAssocID="{9BA49735-7294-4951-A2D6-5630646D9B83}" presName="Accent" presStyleLbl="alignNode1" presStyleIdx="0" presStyleCnt="3" custLinFactNeighborY="-88662"/>
      <dgm:spPr/>
      <dgm:t>
        <a:bodyPr/>
        <a:lstStyle/>
        <a:p>
          <a:endParaRPr lang="es-ES"/>
        </a:p>
      </dgm:t>
    </dgm:pt>
    <dgm:pt modelId="{6B552E6E-BD23-422C-A595-E89B5289A8CC}" type="pres">
      <dgm:prSet presAssocID="{9BA49735-7294-4951-A2D6-5630646D9B83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5523094-7E8C-4225-9A86-621A789D937D}" type="pres">
      <dgm:prSet presAssocID="{9BA49735-7294-4951-A2D6-5630646D9B83}" presName="Parent" presStyleLbl="revTx" presStyleIdx="0" presStyleCnt="3" custScaleY="122848" custLinFactNeighborY="-720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0E03F-FCE3-4317-8ED8-E9B5DE0512AC}" type="pres">
      <dgm:prSet presAssocID="{BD0E0951-3F1B-47BE-ACAC-20706711534F}" presName="sibTrans" presStyleCnt="0"/>
      <dgm:spPr/>
    </dgm:pt>
    <dgm:pt modelId="{0781B551-DADA-48C9-B4A6-91E24B21B501}" type="pres">
      <dgm:prSet presAssocID="{876F280B-341D-4CAB-8512-1DD4D9CE36CD}" presName="composite" presStyleCnt="0"/>
      <dgm:spPr/>
    </dgm:pt>
    <dgm:pt modelId="{B12FD620-05C8-4DB7-8437-3A44884AA663}" type="pres">
      <dgm:prSet presAssocID="{876F280B-341D-4CAB-8512-1DD4D9CE36CD}" presName="BackAccent" presStyleLbl="bgShp" presStyleIdx="1" presStyleCnt="3"/>
      <dgm:spPr/>
    </dgm:pt>
    <dgm:pt modelId="{27D36A4A-911B-4175-99AE-0508DABAF736}" type="pres">
      <dgm:prSet presAssocID="{876F280B-341D-4CAB-8512-1DD4D9CE36CD}" presName="Accent" presStyleLbl="alignNode1" presStyleIdx="1" presStyleCnt="3"/>
      <dgm:spPr/>
    </dgm:pt>
    <dgm:pt modelId="{4677DE5B-2C40-433D-91A4-F067800985C0}" type="pres">
      <dgm:prSet presAssocID="{876F280B-341D-4CAB-8512-1DD4D9CE36CD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B5041B2-0BCA-4208-8A63-4C46BF572B3B}" type="pres">
      <dgm:prSet presAssocID="{876F280B-341D-4CAB-8512-1DD4D9CE36CD}" presName="Parent" presStyleLbl="revTx" presStyleIdx="1" presStyleCnt="3" custScaleY="122848" custLinFactNeighborY="120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6C532B-E993-4E30-B6EE-D298A9DF7974}" type="pres">
      <dgm:prSet presAssocID="{C40801AE-9F1C-46F2-B044-62C971538B4D}" presName="sibTrans" presStyleCnt="0"/>
      <dgm:spPr/>
    </dgm:pt>
    <dgm:pt modelId="{E83D4EAB-5DB6-4198-89F5-17BA470FE439}" type="pres">
      <dgm:prSet presAssocID="{BBBEEE2B-EBB3-48C5-8657-53C5BAE2DE4E}" presName="composite" presStyleCnt="0"/>
      <dgm:spPr/>
    </dgm:pt>
    <dgm:pt modelId="{716F51B8-10F4-473F-ACC1-AE47CE067823}" type="pres">
      <dgm:prSet presAssocID="{BBBEEE2B-EBB3-48C5-8657-53C5BAE2DE4E}" presName="BackAccent" presStyleLbl="bgShp" presStyleIdx="2" presStyleCnt="3" custLinFactNeighborX="-1178" custLinFactNeighborY="-35340"/>
      <dgm:spPr/>
      <dgm:t>
        <a:bodyPr/>
        <a:lstStyle/>
        <a:p>
          <a:endParaRPr lang="es-ES"/>
        </a:p>
      </dgm:t>
    </dgm:pt>
    <dgm:pt modelId="{1444B455-DBF1-4AED-9563-856599DD2BA7}" type="pres">
      <dgm:prSet presAssocID="{BBBEEE2B-EBB3-48C5-8657-53C5BAE2DE4E}" presName="Accent" presStyleLbl="alignNode1" presStyleIdx="2" presStyleCnt="3" custLinFactNeighborX="-1473" custLinFactNeighborY="-44174"/>
      <dgm:spPr/>
      <dgm:t>
        <a:bodyPr/>
        <a:lstStyle/>
        <a:p>
          <a:endParaRPr lang="es-ES"/>
        </a:p>
      </dgm:t>
    </dgm:pt>
    <dgm:pt modelId="{197C1D20-C86A-4D36-B15D-6F0B025FE25D}" type="pres">
      <dgm:prSet presAssocID="{BBBEEE2B-EBB3-48C5-8657-53C5BAE2DE4E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6611261-CB99-4467-9B14-B301AB6E188E}" type="pres">
      <dgm:prSet presAssocID="{BBBEEE2B-EBB3-48C5-8657-53C5BAE2DE4E}" presName="Parent" presStyleLbl="revTx" presStyleIdx="2" presStyleCnt="3" custScaleY="4178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BCBD56-F5CA-4B7C-A689-E5FBA5DC4E8E}" type="presOf" srcId="{BBBEEE2B-EBB3-48C5-8657-53C5BAE2DE4E}" destId="{26611261-CB99-4467-9B14-B301AB6E188E}" srcOrd="0" destOrd="0" presId="urn:microsoft.com/office/officeart/2008/layout/IncreasingCircleProcess"/>
    <dgm:cxn modelId="{3A2119AD-10F8-4647-B4FF-BBB1733BD937}" srcId="{E9D15398-956E-416D-905C-FC40AACA9035}" destId="{BBBEEE2B-EBB3-48C5-8657-53C5BAE2DE4E}" srcOrd="2" destOrd="0" parTransId="{AAEBEE19-B5A7-443D-BC25-251F283D063B}" sibTransId="{77E17DFE-AD05-46F5-8C7C-3FE293FCE465}"/>
    <dgm:cxn modelId="{BD043EA5-2912-4686-AA92-EB11A32BD79D}" type="presOf" srcId="{E9D15398-956E-416D-905C-FC40AACA9035}" destId="{19C64882-2837-40E7-BF4C-CE05124DE074}" srcOrd="0" destOrd="0" presId="urn:microsoft.com/office/officeart/2008/layout/IncreasingCircleProcess"/>
    <dgm:cxn modelId="{E6D08854-0455-4597-B3DB-7096B4BFCFA0}" type="presOf" srcId="{9BA49735-7294-4951-A2D6-5630646D9B83}" destId="{85523094-7E8C-4225-9A86-621A789D937D}" srcOrd="0" destOrd="0" presId="urn:microsoft.com/office/officeart/2008/layout/IncreasingCircleProcess"/>
    <dgm:cxn modelId="{7A0E4057-0942-4FE9-AA9C-4D044886BB59}" type="presOf" srcId="{876F280B-341D-4CAB-8512-1DD4D9CE36CD}" destId="{EB5041B2-0BCA-4208-8A63-4C46BF572B3B}" srcOrd="0" destOrd="0" presId="urn:microsoft.com/office/officeart/2008/layout/IncreasingCircleProcess"/>
    <dgm:cxn modelId="{201F506A-7B20-4A8E-840F-8C22F5A6D84A}" srcId="{E9D15398-956E-416D-905C-FC40AACA9035}" destId="{876F280B-341D-4CAB-8512-1DD4D9CE36CD}" srcOrd="1" destOrd="0" parTransId="{466C19C0-A778-4C7B-9606-A9BD432F9D83}" sibTransId="{C40801AE-9F1C-46F2-B044-62C971538B4D}"/>
    <dgm:cxn modelId="{A6DE9D68-24B8-4E8B-840E-FD960F20117B}" srcId="{E9D15398-956E-416D-905C-FC40AACA9035}" destId="{9BA49735-7294-4951-A2D6-5630646D9B83}" srcOrd="0" destOrd="0" parTransId="{DFDE8427-37A8-42C2-9A1F-4D66B8648AF8}" sibTransId="{BD0E0951-3F1B-47BE-ACAC-20706711534F}"/>
    <dgm:cxn modelId="{23C21BFD-C894-44F8-B6AB-AC55AF2B310D}" type="presParOf" srcId="{19C64882-2837-40E7-BF4C-CE05124DE074}" destId="{C4284FE6-1C6C-43D8-9D3E-6E0C31523693}" srcOrd="0" destOrd="0" presId="urn:microsoft.com/office/officeart/2008/layout/IncreasingCircleProcess"/>
    <dgm:cxn modelId="{F130A71F-9CAD-4182-A815-485CB07BCB56}" type="presParOf" srcId="{C4284FE6-1C6C-43D8-9D3E-6E0C31523693}" destId="{5EA9042A-F4C3-45FD-A883-0FFF9D20E8C5}" srcOrd="0" destOrd="0" presId="urn:microsoft.com/office/officeart/2008/layout/IncreasingCircleProcess"/>
    <dgm:cxn modelId="{C6C78A50-693B-4009-8AD7-B481A12CB406}" type="presParOf" srcId="{C4284FE6-1C6C-43D8-9D3E-6E0C31523693}" destId="{D76DAF06-3F65-4E3D-8E33-9D545C342F77}" srcOrd="1" destOrd="0" presId="urn:microsoft.com/office/officeart/2008/layout/IncreasingCircleProcess"/>
    <dgm:cxn modelId="{74BA9FFE-D74E-4993-B16B-208B13E4F314}" type="presParOf" srcId="{C4284FE6-1C6C-43D8-9D3E-6E0C31523693}" destId="{6B552E6E-BD23-422C-A595-E89B5289A8CC}" srcOrd="2" destOrd="0" presId="urn:microsoft.com/office/officeart/2008/layout/IncreasingCircleProcess"/>
    <dgm:cxn modelId="{0B1232E2-8010-4FBB-82AB-F20DAFF055C9}" type="presParOf" srcId="{C4284FE6-1C6C-43D8-9D3E-6E0C31523693}" destId="{85523094-7E8C-4225-9A86-621A789D937D}" srcOrd="3" destOrd="0" presId="urn:microsoft.com/office/officeart/2008/layout/IncreasingCircleProcess"/>
    <dgm:cxn modelId="{DF3A341F-40A4-4A50-874A-0B9EF0A43ACA}" type="presParOf" srcId="{19C64882-2837-40E7-BF4C-CE05124DE074}" destId="{3FB0E03F-FCE3-4317-8ED8-E9B5DE0512AC}" srcOrd="1" destOrd="0" presId="urn:microsoft.com/office/officeart/2008/layout/IncreasingCircleProcess"/>
    <dgm:cxn modelId="{94C54021-E11A-44AA-AD05-EE1420655A49}" type="presParOf" srcId="{19C64882-2837-40E7-BF4C-CE05124DE074}" destId="{0781B551-DADA-48C9-B4A6-91E24B21B501}" srcOrd="2" destOrd="0" presId="urn:microsoft.com/office/officeart/2008/layout/IncreasingCircleProcess"/>
    <dgm:cxn modelId="{22DF71C4-052D-4B76-9B4E-3B7D38F2351A}" type="presParOf" srcId="{0781B551-DADA-48C9-B4A6-91E24B21B501}" destId="{B12FD620-05C8-4DB7-8437-3A44884AA663}" srcOrd="0" destOrd="0" presId="urn:microsoft.com/office/officeart/2008/layout/IncreasingCircleProcess"/>
    <dgm:cxn modelId="{F6A58AF9-0F78-40B3-BFE4-99911E6F75F2}" type="presParOf" srcId="{0781B551-DADA-48C9-B4A6-91E24B21B501}" destId="{27D36A4A-911B-4175-99AE-0508DABAF736}" srcOrd="1" destOrd="0" presId="urn:microsoft.com/office/officeart/2008/layout/IncreasingCircleProcess"/>
    <dgm:cxn modelId="{4FA6B22A-E918-4CE8-B061-C8F159765D6F}" type="presParOf" srcId="{0781B551-DADA-48C9-B4A6-91E24B21B501}" destId="{4677DE5B-2C40-433D-91A4-F067800985C0}" srcOrd="2" destOrd="0" presId="urn:microsoft.com/office/officeart/2008/layout/IncreasingCircleProcess"/>
    <dgm:cxn modelId="{D3A0E91C-9255-4F6F-9F20-3ABF8F5CD8D6}" type="presParOf" srcId="{0781B551-DADA-48C9-B4A6-91E24B21B501}" destId="{EB5041B2-0BCA-4208-8A63-4C46BF572B3B}" srcOrd="3" destOrd="0" presId="urn:microsoft.com/office/officeart/2008/layout/IncreasingCircleProcess"/>
    <dgm:cxn modelId="{1FAB05B2-9729-40A0-87E2-AB334572EAB4}" type="presParOf" srcId="{19C64882-2837-40E7-BF4C-CE05124DE074}" destId="{246C532B-E993-4E30-B6EE-D298A9DF7974}" srcOrd="3" destOrd="0" presId="urn:microsoft.com/office/officeart/2008/layout/IncreasingCircleProcess"/>
    <dgm:cxn modelId="{1E302205-9009-4315-BCE5-E06803D08597}" type="presParOf" srcId="{19C64882-2837-40E7-BF4C-CE05124DE074}" destId="{E83D4EAB-5DB6-4198-89F5-17BA470FE439}" srcOrd="4" destOrd="0" presId="urn:microsoft.com/office/officeart/2008/layout/IncreasingCircleProcess"/>
    <dgm:cxn modelId="{B6CF7B9C-2D68-4A21-90F0-8E4DA8AD3320}" type="presParOf" srcId="{E83D4EAB-5DB6-4198-89F5-17BA470FE439}" destId="{716F51B8-10F4-473F-ACC1-AE47CE067823}" srcOrd="0" destOrd="0" presId="urn:microsoft.com/office/officeart/2008/layout/IncreasingCircleProcess"/>
    <dgm:cxn modelId="{27FF142C-D1D3-453E-8ED8-3A3A4DB384B5}" type="presParOf" srcId="{E83D4EAB-5DB6-4198-89F5-17BA470FE439}" destId="{1444B455-DBF1-4AED-9563-856599DD2BA7}" srcOrd="1" destOrd="0" presId="urn:microsoft.com/office/officeart/2008/layout/IncreasingCircleProcess"/>
    <dgm:cxn modelId="{46FF89F4-766D-4AE4-B704-52D6B4EF1266}" type="presParOf" srcId="{E83D4EAB-5DB6-4198-89F5-17BA470FE439}" destId="{197C1D20-C86A-4D36-B15D-6F0B025FE25D}" srcOrd="2" destOrd="0" presId="urn:microsoft.com/office/officeart/2008/layout/IncreasingCircleProcess"/>
    <dgm:cxn modelId="{A51FA4A9-4EC9-429E-953A-6A4E004DE18B}" type="presParOf" srcId="{E83D4EAB-5DB6-4198-89F5-17BA470FE439}" destId="{26611261-CB99-4467-9B14-B301AB6E188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8ADDF5-B288-4886-8CD4-665BA5049CF0}" type="doc">
      <dgm:prSet loTypeId="urn:microsoft.com/office/officeart/2005/8/layout/hList9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213FC26-5D02-4976-A754-45D4081DD74E}">
      <dgm:prSet phldrT="[Texto]" custT="1"/>
      <dgm:spPr/>
      <dgm:t>
        <a:bodyPr/>
        <a:lstStyle/>
        <a:p>
          <a:r>
            <a:rPr lang="es-ES" sz="1600" b="1" dirty="0" smtClean="0"/>
            <a:t>Crecimiento interno</a:t>
          </a:r>
          <a:endParaRPr lang="es-ES" sz="1600" b="1" dirty="0"/>
        </a:p>
      </dgm:t>
    </dgm:pt>
    <dgm:pt modelId="{1DD4E3FC-3FC4-46CB-A2FF-1A1A16AD54BF}" type="parTrans" cxnId="{6D2D450B-0D1D-4377-B959-E1419F489E0C}">
      <dgm:prSet/>
      <dgm:spPr/>
      <dgm:t>
        <a:bodyPr/>
        <a:lstStyle/>
        <a:p>
          <a:endParaRPr lang="es-ES"/>
        </a:p>
      </dgm:t>
    </dgm:pt>
    <dgm:pt modelId="{299C2030-774C-43FB-A1B8-2F57D4E436DA}" type="sibTrans" cxnId="{6D2D450B-0D1D-4377-B959-E1419F489E0C}">
      <dgm:prSet/>
      <dgm:spPr/>
      <dgm:t>
        <a:bodyPr/>
        <a:lstStyle/>
        <a:p>
          <a:endParaRPr lang="es-ES"/>
        </a:p>
      </dgm:t>
    </dgm:pt>
    <dgm:pt modelId="{B4F32CD8-2EF3-42D2-A3C3-D7B53E66723B}">
      <dgm:prSet phldrT="[Texto]" custT="1"/>
      <dgm:spPr/>
      <dgm:t>
        <a:bodyPr/>
        <a:lstStyle/>
        <a:p>
          <a:r>
            <a:rPr lang="es-ES" sz="1500" dirty="0" smtClean="0"/>
            <a:t>Consiste en aumentar la capacidad productiva de la empresa mediante nuevas inversiones.</a:t>
          </a:r>
          <a:endParaRPr lang="es-ES" sz="1500" dirty="0"/>
        </a:p>
      </dgm:t>
    </dgm:pt>
    <dgm:pt modelId="{8319B93A-793C-45A6-A717-35770C504AAD}" type="parTrans" cxnId="{2EEA7250-64FA-44F0-8392-4710991BC33A}">
      <dgm:prSet/>
      <dgm:spPr/>
      <dgm:t>
        <a:bodyPr/>
        <a:lstStyle/>
        <a:p>
          <a:endParaRPr lang="es-ES"/>
        </a:p>
      </dgm:t>
    </dgm:pt>
    <dgm:pt modelId="{EA47C961-3AF4-4DE8-995C-4FDA29D8D856}" type="sibTrans" cxnId="{2EEA7250-64FA-44F0-8392-4710991BC33A}">
      <dgm:prSet/>
      <dgm:spPr/>
      <dgm:t>
        <a:bodyPr/>
        <a:lstStyle/>
        <a:p>
          <a:endParaRPr lang="es-ES"/>
        </a:p>
      </dgm:t>
    </dgm:pt>
    <dgm:pt modelId="{A69CD1E2-50E0-4BFC-BBA7-29E0D6CA63CE}">
      <dgm:prSet phldrT="[Texto]" custT="1"/>
      <dgm:spPr/>
      <dgm:t>
        <a:bodyPr/>
        <a:lstStyle/>
        <a:p>
          <a:r>
            <a:rPr lang="es-ES" sz="1600" b="1" dirty="0" smtClean="0"/>
            <a:t>Crecimiento externo</a:t>
          </a:r>
          <a:endParaRPr lang="es-ES" sz="1600" b="1" dirty="0"/>
        </a:p>
      </dgm:t>
    </dgm:pt>
    <dgm:pt modelId="{CDC984D0-F39A-4D75-BFA0-4A7A11EF06E2}" type="parTrans" cxnId="{7D29C19D-B2A8-4ACB-BCFF-78273796C657}">
      <dgm:prSet/>
      <dgm:spPr/>
      <dgm:t>
        <a:bodyPr/>
        <a:lstStyle/>
        <a:p>
          <a:endParaRPr lang="es-ES"/>
        </a:p>
      </dgm:t>
    </dgm:pt>
    <dgm:pt modelId="{39C2D612-FA5F-478F-8EF1-15CD17359E96}" type="sibTrans" cxnId="{7D29C19D-B2A8-4ACB-BCFF-78273796C657}">
      <dgm:prSet/>
      <dgm:spPr/>
      <dgm:t>
        <a:bodyPr/>
        <a:lstStyle/>
        <a:p>
          <a:endParaRPr lang="es-ES"/>
        </a:p>
      </dgm:t>
    </dgm:pt>
    <dgm:pt modelId="{B5F37CF3-8C7F-4FF3-B92C-2453557D38A2}">
      <dgm:prSet phldrT="[Texto]" custT="1"/>
      <dgm:spPr/>
      <dgm:t>
        <a:bodyPr/>
        <a:lstStyle/>
        <a:p>
          <a:r>
            <a:rPr lang="es-ES" sz="1500" dirty="0" smtClean="0"/>
            <a:t>Se basa en la adquisición, absorción, participación o cooperación con otras empresas.</a:t>
          </a:r>
          <a:endParaRPr lang="es-ES" sz="1500" dirty="0"/>
        </a:p>
      </dgm:t>
    </dgm:pt>
    <dgm:pt modelId="{42C96C5D-EA5D-4B76-929D-E33BBCB92955}" type="parTrans" cxnId="{A612C95E-6C47-4F36-B808-347F443F8D80}">
      <dgm:prSet/>
      <dgm:spPr/>
      <dgm:t>
        <a:bodyPr/>
        <a:lstStyle/>
        <a:p>
          <a:endParaRPr lang="es-ES"/>
        </a:p>
      </dgm:t>
    </dgm:pt>
    <dgm:pt modelId="{D5641400-D80E-4A8F-AB97-BC5614CB224F}" type="sibTrans" cxnId="{A612C95E-6C47-4F36-B808-347F443F8D80}">
      <dgm:prSet/>
      <dgm:spPr/>
      <dgm:t>
        <a:bodyPr/>
        <a:lstStyle/>
        <a:p>
          <a:endParaRPr lang="es-ES"/>
        </a:p>
      </dgm:t>
    </dgm:pt>
    <dgm:pt modelId="{A0B46FA1-BA58-4319-8D7E-CECAC9AAC077}" type="pres">
      <dgm:prSet presAssocID="{B18ADDF5-B288-4886-8CD4-665BA5049C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87F7AF7-DDB8-44FB-B017-5A2F75354F29}" type="pres">
      <dgm:prSet presAssocID="{5213FC26-5D02-4976-A754-45D4081DD74E}" presName="posSpace" presStyleCnt="0"/>
      <dgm:spPr/>
    </dgm:pt>
    <dgm:pt modelId="{90446E75-4479-440D-BE70-4B12AF61DD71}" type="pres">
      <dgm:prSet presAssocID="{5213FC26-5D02-4976-A754-45D4081DD74E}" presName="vertFlow" presStyleCnt="0"/>
      <dgm:spPr/>
    </dgm:pt>
    <dgm:pt modelId="{1D7243D9-62CE-479D-83DC-A7A31C3ECF69}" type="pres">
      <dgm:prSet presAssocID="{5213FC26-5D02-4976-A754-45D4081DD74E}" presName="topSpace" presStyleCnt="0"/>
      <dgm:spPr/>
    </dgm:pt>
    <dgm:pt modelId="{57BBA16D-B778-4070-9A59-506D3B63F19C}" type="pres">
      <dgm:prSet presAssocID="{5213FC26-5D02-4976-A754-45D4081DD74E}" presName="firstComp" presStyleCnt="0"/>
      <dgm:spPr/>
    </dgm:pt>
    <dgm:pt modelId="{C911ED71-42BD-47F2-B149-21A1AD76FD5E}" type="pres">
      <dgm:prSet presAssocID="{5213FC26-5D02-4976-A754-45D4081DD74E}" presName="firstChild" presStyleLbl="bgAccFollowNode1" presStyleIdx="0" presStyleCnt="2"/>
      <dgm:spPr/>
      <dgm:t>
        <a:bodyPr/>
        <a:lstStyle/>
        <a:p>
          <a:endParaRPr lang="es-ES"/>
        </a:p>
      </dgm:t>
    </dgm:pt>
    <dgm:pt modelId="{12349A59-6CA5-43D5-A4B9-C25CE247AF80}" type="pres">
      <dgm:prSet presAssocID="{5213FC26-5D02-4976-A754-45D4081DD74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A8FA62-7403-4881-9B05-6CBB4EA75E43}" type="pres">
      <dgm:prSet presAssocID="{5213FC26-5D02-4976-A754-45D4081DD74E}" presName="negSpace" presStyleCnt="0"/>
      <dgm:spPr/>
    </dgm:pt>
    <dgm:pt modelId="{6E0F8230-CBA0-464C-A6E1-5350662C53C7}" type="pres">
      <dgm:prSet presAssocID="{5213FC26-5D02-4976-A754-45D4081DD74E}" presName="circle" presStyleLbl="node1" presStyleIdx="0" presStyleCnt="2"/>
      <dgm:spPr/>
      <dgm:t>
        <a:bodyPr/>
        <a:lstStyle/>
        <a:p>
          <a:endParaRPr lang="es-ES"/>
        </a:p>
      </dgm:t>
    </dgm:pt>
    <dgm:pt modelId="{6C26CE50-85C7-49F7-9132-872948C0076A}" type="pres">
      <dgm:prSet presAssocID="{299C2030-774C-43FB-A1B8-2F57D4E436DA}" presName="transSpace" presStyleCnt="0"/>
      <dgm:spPr/>
    </dgm:pt>
    <dgm:pt modelId="{284D3B47-1167-455F-9F27-487D668E8BC8}" type="pres">
      <dgm:prSet presAssocID="{A69CD1E2-50E0-4BFC-BBA7-29E0D6CA63CE}" presName="posSpace" presStyleCnt="0"/>
      <dgm:spPr/>
    </dgm:pt>
    <dgm:pt modelId="{B5F756A2-2358-4720-BBD1-D04A28E08216}" type="pres">
      <dgm:prSet presAssocID="{A69CD1E2-50E0-4BFC-BBA7-29E0D6CA63CE}" presName="vertFlow" presStyleCnt="0"/>
      <dgm:spPr/>
    </dgm:pt>
    <dgm:pt modelId="{AF0ABD33-65BB-4F78-9AA0-E7771CE0857C}" type="pres">
      <dgm:prSet presAssocID="{A69CD1E2-50E0-4BFC-BBA7-29E0D6CA63CE}" presName="topSpace" presStyleCnt="0"/>
      <dgm:spPr/>
    </dgm:pt>
    <dgm:pt modelId="{690D1FF7-FA6E-4C28-9D15-ABB3D743D463}" type="pres">
      <dgm:prSet presAssocID="{A69CD1E2-50E0-4BFC-BBA7-29E0D6CA63CE}" presName="firstComp" presStyleCnt="0"/>
      <dgm:spPr/>
    </dgm:pt>
    <dgm:pt modelId="{EA4CF634-0F3B-4ABA-88BE-B72137437EDA}" type="pres">
      <dgm:prSet presAssocID="{A69CD1E2-50E0-4BFC-BBA7-29E0D6CA63CE}" presName="firstChild" presStyleLbl="bgAccFollowNode1" presStyleIdx="1" presStyleCnt="2"/>
      <dgm:spPr/>
      <dgm:t>
        <a:bodyPr/>
        <a:lstStyle/>
        <a:p>
          <a:endParaRPr lang="es-ES"/>
        </a:p>
      </dgm:t>
    </dgm:pt>
    <dgm:pt modelId="{4AABF898-BB59-437E-9908-29219346C07A}" type="pres">
      <dgm:prSet presAssocID="{A69CD1E2-50E0-4BFC-BBA7-29E0D6CA63C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BEE9A3-C9DB-4BEB-9285-974A8C9CADB9}" type="pres">
      <dgm:prSet presAssocID="{A69CD1E2-50E0-4BFC-BBA7-29E0D6CA63CE}" presName="negSpace" presStyleCnt="0"/>
      <dgm:spPr/>
    </dgm:pt>
    <dgm:pt modelId="{E9199819-7E46-461B-B06F-00065178AE27}" type="pres">
      <dgm:prSet presAssocID="{A69CD1E2-50E0-4BFC-BBA7-29E0D6CA63CE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E51C8B9C-290C-4285-A637-CB939398FBA0}" type="presOf" srcId="{B5F37CF3-8C7F-4FF3-B92C-2453557D38A2}" destId="{4AABF898-BB59-437E-9908-29219346C07A}" srcOrd="1" destOrd="0" presId="urn:microsoft.com/office/officeart/2005/8/layout/hList9"/>
    <dgm:cxn modelId="{25927EE7-4E2E-4612-AD25-E7D3FD81D60B}" type="presOf" srcId="{B4F32CD8-2EF3-42D2-A3C3-D7B53E66723B}" destId="{C911ED71-42BD-47F2-B149-21A1AD76FD5E}" srcOrd="0" destOrd="0" presId="urn:microsoft.com/office/officeart/2005/8/layout/hList9"/>
    <dgm:cxn modelId="{7D29C19D-B2A8-4ACB-BCFF-78273796C657}" srcId="{B18ADDF5-B288-4886-8CD4-665BA5049CF0}" destId="{A69CD1E2-50E0-4BFC-BBA7-29E0D6CA63CE}" srcOrd="1" destOrd="0" parTransId="{CDC984D0-F39A-4D75-BFA0-4A7A11EF06E2}" sibTransId="{39C2D612-FA5F-478F-8EF1-15CD17359E96}"/>
    <dgm:cxn modelId="{9D0C0573-4ABC-4FC9-9922-49D37E487E1F}" type="presOf" srcId="{B18ADDF5-B288-4886-8CD4-665BA5049CF0}" destId="{A0B46FA1-BA58-4319-8D7E-CECAC9AAC077}" srcOrd="0" destOrd="0" presId="urn:microsoft.com/office/officeart/2005/8/layout/hList9"/>
    <dgm:cxn modelId="{AAEC5AE2-01A1-4FB4-8E08-AEE6252E348E}" type="presOf" srcId="{B5F37CF3-8C7F-4FF3-B92C-2453557D38A2}" destId="{EA4CF634-0F3B-4ABA-88BE-B72137437EDA}" srcOrd="0" destOrd="0" presId="urn:microsoft.com/office/officeart/2005/8/layout/hList9"/>
    <dgm:cxn modelId="{80AB4C81-035A-4478-976C-8E1DD7D80F89}" type="presOf" srcId="{A69CD1E2-50E0-4BFC-BBA7-29E0D6CA63CE}" destId="{E9199819-7E46-461B-B06F-00065178AE27}" srcOrd="0" destOrd="0" presId="urn:microsoft.com/office/officeart/2005/8/layout/hList9"/>
    <dgm:cxn modelId="{A612C95E-6C47-4F36-B808-347F443F8D80}" srcId="{A69CD1E2-50E0-4BFC-BBA7-29E0D6CA63CE}" destId="{B5F37CF3-8C7F-4FF3-B92C-2453557D38A2}" srcOrd="0" destOrd="0" parTransId="{42C96C5D-EA5D-4B76-929D-E33BBCB92955}" sibTransId="{D5641400-D80E-4A8F-AB97-BC5614CB224F}"/>
    <dgm:cxn modelId="{EF477A89-189A-457A-B109-AFD64DE8B84C}" type="presOf" srcId="{B4F32CD8-2EF3-42D2-A3C3-D7B53E66723B}" destId="{12349A59-6CA5-43D5-A4B9-C25CE247AF80}" srcOrd="1" destOrd="0" presId="urn:microsoft.com/office/officeart/2005/8/layout/hList9"/>
    <dgm:cxn modelId="{862C0B30-0746-4410-83A6-92C172E582BF}" type="presOf" srcId="{5213FC26-5D02-4976-A754-45D4081DD74E}" destId="{6E0F8230-CBA0-464C-A6E1-5350662C53C7}" srcOrd="0" destOrd="0" presId="urn:microsoft.com/office/officeart/2005/8/layout/hList9"/>
    <dgm:cxn modelId="{2EEA7250-64FA-44F0-8392-4710991BC33A}" srcId="{5213FC26-5D02-4976-A754-45D4081DD74E}" destId="{B4F32CD8-2EF3-42D2-A3C3-D7B53E66723B}" srcOrd="0" destOrd="0" parTransId="{8319B93A-793C-45A6-A717-35770C504AAD}" sibTransId="{EA47C961-3AF4-4DE8-995C-4FDA29D8D856}"/>
    <dgm:cxn modelId="{6D2D450B-0D1D-4377-B959-E1419F489E0C}" srcId="{B18ADDF5-B288-4886-8CD4-665BA5049CF0}" destId="{5213FC26-5D02-4976-A754-45D4081DD74E}" srcOrd="0" destOrd="0" parTransId="{1DD4E3FC-3FC4-46CB-A2FF-1A1A16AD54BF}" sibTransId="{299C2030-774C-43FB-A1B8-2F57D4E436DA}"/>
    <dgm:cxn modelId="{1675BC18-CAF5-4F9F-B5CD-10A96AD62A83}" type="presParOf" srcId="{A0B46FA1-BA58-4319-8D7E-CECAC9AAC077}" destId="{487F7AF7-DDB8-44FB-B017-5A2F75354F29}" srcOrd="0" destOrd="0" presId="urn:microsoft.com/office/officeart/2005/8/layout/hList9"/>
    <dgm:cxn modelId="{480ED95F-5956-466B-8065-E802D05A0C3C}" type="presParOf" srcId="{A0B46FA1-BA58-4319-8D7E-CECAC9AAC077}" destId="{90446E75-4479-440D-BE70-4B12AF61DD71}" srcOrd="1" destOrd="0" presId="urn:microsoft.com/office/officeart/2005/8/layout/hList9"/>
    <dgm:cxn modelId="{279FF284-167E-4FE4-8776-5294766CDA79}" type="presParOf" srcId="{90446E75-4479-440D-BE70-4B12AF61DD71}" destId="{1D7243D9-62CE-479D-83DC-A7A31C3ECF69}" srcOrd="0" destOrd="0" presId="urn:microsoft.com/office/officeart/2005/8/layout/hList9"/>
    <dgm:cxn modelId="{12E4C76F-F668-4805-AB2D-F624DC0FA6ED}" type="presParOf" srcId="{90446E75-4479-440D-BE70-4B12AF61DD71}" destId="{57BBA16D-B778-4070-9A59-506D3B63F19C}" srcOrd="1" destOrd="0" presId="urn:microsoft.com/office/officeart/2005/8/layout/hList9"/>
    <dgm:cxn modelId="{F9012925-9168-4A85-889A-A0BC47E52E63}" type="presParOf" srcId="{57BBA16D-B778-4070-9A59-506D3B63F19C}" destId="{C911ED71-42BD-47F2-B149-21A1AD76FD5E}" srcOrd="0" destOrd="0" presId="urn:microsoft.com/office/officeart/2005/8/layout/hList9"/>
    <dgm:cxn modelId="{49D2747C-7593-45FA-8325-249C75C49F64}" type="presParOf" srcId="{57BBA16D-B778-4070-9A59-506D3B63F19C}" destId="{12349A59-6CA5-43D5-A4B9-C25CE247AF80}" srcOrd="1" destOrd="0" presId="urn:microsoft.com/office/officeart/2005/8/layout/hList9"/>
    <dgm:cxn modelId="{5F976F98-759C-4B26-AD0C-01D9C4D65DD5}" type="presParOf" srcId="{A0B46FA1-BA58-4319-8D7E-CECAC9AAC077}" destId="{D6A8FA62-7403-4881-9B05-6CBB4EA75E43}" srcOrd="2" destOrd="0" presId="urn:microsoft.com/office/officeart/2005/8/layout/hList9"/>
    <dgm:cxn modelId="{30E6B54D-80DD-4940-BA0A-B441D00BC945}" type="presParOf" srcId="{A0B46FA1-BA58-4319-8D7E-CECAC9AAC077}" destId="{6E0F8230-CBA0-464C-A6E1-5350662C53C7}" srcOrd="3" destOrd="0" presId="urn:microsoft.com/office/officeart/2005/8/layout/hList9"/>
    <dgm:cxn modelId="{66D14114-8C33-4CCE-B54D-B47FC59B8FF8}" type="presParOf" srcId="{A0B46FA1-BA58-4319-8D7E-CECAC9AAC077}" destId="{6C26CE50-85C7-49F7-9132-872948C0076A}" srcOrd="4" destOrd="0" presId="urn:microsoft.com/office/officeart/2005/8/layout/hList9"/>
    <dgm:cxn modelId="{D46F6DDF-1832-4E88-805B-8DB31D56C7B7}" type="presParOf" srcId="{A0B46FA1-BA58-4319-8D7E-CECAC9AAC077}" destId="{284D3B47-1167-455F-9F27-487D668E8BC8}" srcOrd="5" destOrd="0" presId="urn:microsoft.com/office/officeart/2005/8/layout/hList9"/>
    <dgm:cxn modelId="{01E9D00D-E46D-4638-A8D1-96079D4BEEEA}" type="presParOf" srcId="{A0B46FA1-BA58-4319-8D7E-CECAC9AAC077}" destId="{B5F756A2-2358-4720-BBD1-D04A28E08216}" srcOrd="6" destOrd="0" presId="urn:microsoft.com/office/officeart/2005/8/layout/hList9"/>
    <dgm:cxn modelId="{0039B558-E96F-4214-BD8A-BBAD8C403F24}" type="presParOf" srcId="{B5F756A2-2358-4720-BBD1-D04A28E08216}" destId="{AF0ABD33-65BB-4F78-9AA0-E7771CE0857C}" srcOrd="0" destOrd="0" presId="urn:microsoft.com/office/officeart/2005/8/layout/hList9"/>
    <dgm:cxn modelId="{06275905-94D9-4718-885D-681921BD297B}" type="presParOf" srcId="{B5F756A2-2358-4720-BBD1-D04A28E08216}" destId="{690D1FF7-FA6E-4C28-9D15-ABB3D743D463}" srcOrd="1" destOrd="0" presId="urn:microsoft.com/office/officeart/2005/8/layout/hList9"/>
    <dgm:cxn modelId="{24612DD0-2566-4F4B-A436-71ABAF448DAA}" type="presParOf" srcId="{690D1FF7-FA6E-4C28-9D15-ABB3D743D463}" destId="{EA4CF634-0F3B-4ABA-88BE-B72137437EDA}" srcOrd="0" destOrd="0" presId="urn:microsoft.com/office/officeart/2005/8/layout/hList9"/>
    <dgm:cxn modelId="{6E3FB341-B4F7-4605-BA5F-A4D67F970471}" type="presParOf" srcId="{690D1FF7-FA6E-4C28-9D15-ABB3D743D463}" destId="{4AABF898-BB59-437E-9908-29219346C07A}" srcOrd="1" destOrd="0" presId="urn:microsoft.com/office/officeart/2005/8/layout/hList9"/>
    <dgm:cxn modelId="{4D8E9BB5-A060-4ACA-B2B0-9864F3F49228}" type="presParOf" srcId="{A0B46FA1-BA58-4319-8D7E-CECAC9AAC077}" destId="{4ABEE9A3-C9DB-4BEB-9285-974A8C9CADB9}" srcOrd="7" destOrd="0" presId="urn:microsoft.com/office/officeart/2005/8/layout/hList9"/>
    <dgm:cxn modelId="{A2BED658-0BB5-4ECA-AA16-72E43362851E}" type="presParOf" srcId="{A0B46FA1-BA58-4319-8D7E-CECAC9AAC077}" destId="{E9199819-7E46-461B-B06F-00065178AE2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E7D61-A5EB-4BDB-A03C-BC6B8B1C548F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B89D978-DD61-431C-BE2A-BD294B7BFB49}">
      <dgm:prSet phldrT="[Texto]" custT="1"/>
      <dgm:spPr/>
      <dgm:t>
        <a:bodyPr/>
        <a:lstStyle/>
        <a:p>
          <a:r>
            <a:rPr lang="es-ES" sz="1600" dirty="0" smtClean="0"/>
            <a:t>Las formas de crecimiento externo son:</a:t>
          </a:r>
          <a:endParaRPr lang="es-ES" sz="1600" dirty="0"/>
        </a:p>
      </dgm:t>
    </dgm:pt>
    <dgm:pt modelId="{05AFE658-2DC3-4A23-B687-6657D1DC46ED}" type="parTrans" cxnId="{A4BFF767-DA3F-43EE-BF40-D73820A6AAA8}">
      <dgm:prSet/>
      <dgm:spPr/>
      <dgm:t>
        <a:bodyPr/>
        <a:lstStyle/>
        <a:p>
          <a:endParaRPr lang="es-ES"/>
        </a:p>
      </dgm:t>
    </dgm:pt>
    <dgm:pt modelId="{16B24D88-5453-4259-B785-94C88908B27D}" type="sibTrans" cxnId="{A4BFF767-DA3F-43EE-BF40-D73820A6AAA8}">
      <dgm:prSet/>
      <dgm:spPr/>
      <dgm:t>
        <a:bodyPr/>
        <a:lstStyle/>
        <a:p>
          <a:endParaRPr lang="es-ES"/>
        </a:p>
      </dgm:t>
    </dgm:pt>
    <dgm:pt modelId="{66373255-21B8-4EAF-ADF4-981128A28479}">
      <dgm:prSet phldrT="[Texto]" custT="1"/>
      <dgm:spPr/>
      <dgm:t>
        <a:bodyPr/>
        <a:lstStyle/>
        <a:p>
          <a:r>
            <a:rPr lang="es-ES" sz="1600" dirty="0" smtClean="0"/>
            <a:t>Fusión</a:t>
          </a:r>
          <a:endParaRPr lang="es-ES" sz="1600" dirty="0"/>
        </a:p>
      </dgm:t>
    </dgm:pt>
    <dgm:pt modelId="{900D8E2B-85B5-4AB2-9D12-B0CA0C832E1F}" type="parTrans" cxnId="{4F4F16D6-6473-4CFE-87D0-226153744E7B}">
      <dgm:prSet/>
      <dgm:spPr/>
      <dgm:t>
        <a:bodyPr/>
        <a:lstStyle/>
        <a:p>
          <a:endParaRPr lang="es-ES"/>
        </a:p>
      </dgm:t>
    </dgm:pt>
    <dgm:pt modelId="{BC5AF2B0-404B-4AAC-A216-47ACFF05B530}" type="sibTrans" cxnId="{4F4F16D6-6473-4CFE-87D0-226153744E7B}">
      <dgm:prSet/>
      <dgm:spPr/>
      <dgm:t>
        <a:bodyPr/>
        <a:lstStyle/>
        <a:p>
          <a:endParaRPr lang="es-ES"/>
        </a:p>
      </dgm:t>
    </dgm:pt>
    <dgm:pt modelId="{0DA6D676-6B26-45D7-8483-236584799C0E}">
      <dgm:prSet phldrT="[Texto]" custT="1"/>
      <dgm:spPr/>
      <dgm:t>
        <a:bodyPr/>
        <a:lstStyle/>
        <a:p>
          <a:r>
            <a:rPr lang="es-ES" sz="1600" dirty="0" smtClean="0"/>
            <a:t>Absorción</a:t>
          </a:r>
          <a:endParaRPr lang="es-ES" sz="1600" dirty="0"/>
        </a:p>
      </dgm:t>
    </dgm:pt>
    <dgm:pt modelId="{BC6D422B-83BD-42DB-8533-9C3531285528}" type="parTrans" cxnId="{1E5C1171-1FAA-4551-8965-183156DAFD4F}">
      <dgm:prSet/>
      <dgm:spPr/>
      <dgm:t>
        <a:bodyPr/>
        <a:lstStyle/>
        <a:p>
          <a:endParaRPr lang="es-ES"/>
        </a:p>
      </dgm:t>
    </dgm:pt>
    <dgm:pt modelId="{582FD7F9-DCC1-484D-AACE-5AB6A620AC75}" type="sibTrans" cxnId="{1E5C1171-1FAA-4551-8965-183156DAFD4F}">
      <dgm:prSet/>
      <dgm:spPr/>
      <dgm:t>
        <a:bodyPr/>
        <a:lstStyle/>
        <a:p>
          <a:endParaRPr lang="es-ES"/>
        </a:p>
      </dgm:t>
    </dgm:pt>
    <dgm:pt modelId="{7DFF4E99-C46F-4986-84AF-2E2FA4355664}">
      <dgm:prSet phldrT="[Texto]" custT="1"/>
      <dgm:spPr/>
      <dgm:t>
        <a:bodyPr/>
        <a:lstStyle/>
        <a:p>
          <a:r>
            <a:rPr lang="es-ES" sz="1600" dirty="0" smtClean="0"/>
            <a:t>Cooperación</a:t>
          </a:r>
          <a:endParaRPr lang="es-ES" sz="1600" dirty="0"/>
        </a:p>
      </dgm:t>
    </dgm:pt>
    <dgm:pt modelId="{DD7EEC58-93FE-4213-8FD5-5D557098AF26}" type="parTrans" cxnId="{A07D93CA-B86E-4634-BAD3-4DE624FC9EBA}">
      <dgm:prSet/>
      <dgm:spPr/>
      <dgm:t>
        <a:bodyPr/>
        <a:lstStyle/>
        <a:p>
          <a:endParaRPr lang="es-ES"/>
        </a:p>
      </dgm:t>
    </dgm:pt>
    <dgm:pt modelId="{5C51725A-75E4-48CA-BF97-BD6F493DF00D}" type="sibTrans" cxnId="{A07D93CA-B86E-4634-BAD3-4DE624FC9EBA}">
      <dgm:prSet/>
      <dgm:spPr/>
      <dgm:t>
        <a:bodyPr/>
        <a:lstStyle/>
        <a:p>
          <a:endParaRPr lang="es-ES"/>
        </a:p>
      </dgm:t>
    </dgm:pt>
    <dgm:pt modelId="{ECC3C99A-7FE2-4A8C-9BBC-7B3C3ED794CA}">
      <dgm:prSet phldrT="[Texto]" custT="1"/>
      <dgm:spPr/>
      <dgm:t>
        <a:bodyPr/>
        <a:lstStyle/>
        <a:p>
          <a:r>
            <a:rPr lang="es-ES" sz="1600" dirty="0" smtClean="0"/>
            <a:t>Participación</a:t>
          </a:r>
        </a:p>
      </dgm:t>
    </dgm:pt>
    <dgm:pt modelId="{30F2B8B2-C183-420E-9830-775E288B3026}" type="parTrans" cxnId="{69191F72-8E96-4D9E-A435-DB04639AC11F}">
      <dgm:prSet/>
      <dgm:spPr/>
      <dgm:t>
        <a:bodyPr/>
        <a:lstStyle/>
        <a:p>
          <a:endParaRPr lang="es-ES"/>
        </a:p>
      </dgm:t>
    </dgm:pt>
    <dgm:pt modelId="{1DCCDB38-AA00-4AF9-8DD8-5E4B2E306E14}" type="sibTrans" cxnId="{69191F72-8E96-4D9E-A435-DB04639AC11F}">
      <dgm:prSet/>
      <dgm:spPr/>
      <dgm:t>
        <a:bodyPr/>
        <a:lstStyle/>
        <a:p>
          <a:endParaRPr lang="es-ES"/>
        </a:p>
      </dgm:t>
    </dgm:pt>
    <dgm:pt modelId="{3AC473B1-5AD6-4E27-A8E6-4E92C9BD5738}">
      <dgm:prSet phldrT="[Texto]" custT="1"/>
      <dgm:spPr/>
      <dgm:t>
        <a:bodyPr/>
        <a:lstStyle/>
        <a:p>
          <a:r>
            <a:rPr lang="es-ES" sz="1600" i="1" dirty="0" smtClean="0"/>
            <a:t>Joint Venture</a:t>
          </a:r>
        </a:p>
      </dgm:t>
    </dgm:pt>
    <dgm:pt modelId="{71D10DB0-C7AC-46A7-A6D3-0B2392302BED}" type="parTrans" cxnId="{F5F35835-5474-4C5B-B37B-6D54FCE078BE}">
      <dgm:prSet/>
      <dgm:spPr/>
      <dgm:t>
        <a:bodyPr/>
        <a:lstStyle/>
        <a:p>
          <a:endParaRPr lang="es-ES"/>
        </a:p>
      </dgm:t>
    </dgm:pt>
    <dgm:pt modelId="{A962C88D-EBD0-4CFC-B3D4-A17038D9D57C}" type="sibTrans" cxnId="{F5F35835-5474-4C5B-B37B-6D54FCE078BE}">
      <dgm:prSet/>
      <dgm:spPr/>
      <dgm:t>
        <a:bodyPr/>
        <a:lstStyle/>
        <a:p>
          <a:endParaRPr lang="es-ES"/>
        </a:p>
      </dgm:t>
    </dgm:pt>
    <dgm:pt modelId="{038DC4D3-4193-43B5-97A3-BFD59BCE3E91}">
      <dgm:prSet phldrT="[Texto]" custT="1"/>
      <dgm:spPr/>
      <dgm:t>
        <a:bodyPr/>
        <a:lstStyle/>
        <a:p>
          <a:r>
            <a:rPr lang="es-ES" sz="1600" dirty="0" smtClean="0"/>
            <a:t>Franquicias</a:t>
          </a:r>
        </a:p>
      </dgm:t>
    </dgm:pt>
    <dgm:pt modelId="{57FF4E8B-FB8D-4F78-A17F-859D49D19BE2}" type="parTrans" cxnId="{94EA6773-09CA-44BB-8C85-C560F2BDAF7A}">
      <dgm:prSet/>
      <dgm:spPr/>
      <dgm:t>
        <a:bodyPr/>
        <a:lstStyle/>
        <a:p>
          <a:endParaRPr lang="es-ES"/>
        </a:p>
      </dgm:t>
    </dgm:pt>
    <dgm:pt modelId="{670907D6-3893-4F65-B2EB-410EB3FADFD8}" type="sibTrans" cxnId="{94EA6773-09CA-44BB-8C85-C560F2BDAF7A}">
      <dgm:prSet/>
      <dgm:spPr/>
      <dgm:t>
        <a:bodyPr/>
        <a:lstStyle/>
        <a:p>
          <a:endParaRPr lang="es-ES"/>
        </a:p>
      </dgm:t>
    </dgm:pt>
    <dgm:pt modelId="{C1CA6E1C-CFD4-4C68-8AF3-26B7A7134ECC}" type="pres">
      <dgm:prSet presAssocID="{1B4E7D61-A5EB-4BDB-A03C-BC6B8B1C548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01B5F4C-E768-49BA-8390-B9805C3B1C32}" type="pres">
      <dgm:prSet presAssocID="{EB89D978-DD61-431C-BE2A-BD294B7BFB49}" presName="hierRoot1" presStyleCnt="0">
        <dgm:presLayoutVars>
          <dgm:hierBranch val="init"/>
        </dgm:presLayoutVars>
      </dgm:prSet>
      <dgm:spPr/>
    </dgm:pt>
    <dgm:pt modelId="{0EA1783F-F95B-45CC-8AA2-F29CC485F50D}" type="pres">
      <dgm:prSet presAssocID="{EB89D978-DD61-431C-BE2A-BD294B7BFB49}" presName="rootComposite1" presStyleCnt="0"/>
      <dgm:spPr/>
    </dgm:pt>
    <dgm:pt modelId="{97B57F80-A03B-4D80-B071-9320276EA04B}" type="pres">
      <dgm:prSet presAssocID="{EB89D978-DD61-431C-BE2A-BD294B7BFB49}" presName="rootText1" presStyleLbl="alignAcc1" presStyleIdx="0" presStyleCnt="0" custScaleX="30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E5F3CB-B244-484A-850C-4FBB00D307B1}" type="pres">
      <dgm:prSet presAssocID="{EB89D978-DD61-431C-BE2A-BD294B7BFB49}" presName="topArc1" presStyleLbl="parChTrans1D1" presStyleIdx="0" presStyleCnt="14"/>
      <dgm:spPr/>
    </dgm:pt>
    <dgm:pt modelId="{1FCBBA3E-4BC7-4F76-8360-3FB805FFBF7F}" type="pres">
      <dgm:prSet presAssocID="{EB89D978-DD61-431C-BE2A-BD294B7BFB49}" presName="bottomArc1" presStyleLbl="parChTrans1D1" presStyleIdx="1" presStyleCnt="14"/>
      <dgm:spPr/>
    </dgm:pt>
    <dgm:pt modelId="{746E4227-74CC-45DD-8F9A-83738C64015F}" type="pres">
      <dgm:prSet presAssocID="{EB89D978-DD61-431C-BE2A-BD294B7BFB49}" presName="topConnNode1" presStyleLbl="node1" presStyleIdx="0" presStyleCnt="0"/>
      <dgm:spPr/>
      <dgm:t>
        <a:bodyPr/>
        <a:lstStyle/>
        <a:p>
          <a:endParaRPr lang="es-ES"/>
        </a:p>
      </dgm:t>
    </dgm:pt>
    <dgm:pt modelId="{C8903062-2320-4222-9A95-AECD2F5B3644}" type="pres">
      <dgm:prSet presAssocID="{EB89D978-DD61-431C-BE2A-BD294B7BFB49}" presName="hierChild2" presStyleCnt="0"/>
      <dgm:spPr/>
    </dgm:pt>
    <dgm:pt modelId="{16172A2C-5737-4529-A282-A52CD8BC2205}" type="pres">
      <dgm:prSet presAssocID="{900D8E2B-85B5-4AB2-9D12-B0CA0C832E1F}" presName="Name28" presStyleLbl="parChTrans1D2" presStyleIdx="0" presStyleCnt="6"/>
      <dgm:spPr/>
      <dgm:t>
        <a:bodyPr/>
        <a:lstStyle/>
        <a:p>
          <a:endParaRPr lang="es-ES"/>
        </a:p>
      </dgm:t>
    </dgm:pt>
    <dgm:pt modelId="{EE3714AD-1019-4C37-A36C-F7A69EAC4629}" type="pres">
      <dgm:prSet presAssocID="{66373255-21B8-4EAF-ADF4-981128A28479}" presName="hierRoot2" presStyleCnt="0">
        <dgm:presLayoutVars>
          <dgm:hierBranch val="init"/>
        </dgm:presLayoutVars>
      </dgm:prSet>
      <dgm:spPr/>
    </dgm:pt>
    <dgm:pt modelId="{72000486-F712-4FEF-9770-D701BE04A43B}" type="pres">
      <dgm:prSet presAssocID="{66373255-21B8-4EAF-ADF4-981128A28479}" presName="rootComposite2" presStyleCnt="0"/>
      <dgm:spPr/>
    </dgm:pt>
    <dgm:pt modelId="{0B0F7433-FD03-4392-99D0-7E78C1FDA8E4}" type="pres">
      <dgm:prSet presAssocID="{66373255-21B8-4EAF-ADF4-981128A284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83DAF7-B70D-4516-BE3F-9DE269045D3D}" type="pres">
      <dgm:prSet presAssocID="{66373255-21B8-4EAF-ADF4-981128A28479}" presName="topArc2" presStyleLbl="parChTrans1D1" presStyleIdx="2" presStyleCnt="14"/>
      <dgm:spPr/>
    </dgm:pt>
    <dgm:pt modelId="{8023D41D-37D7-4B97-9544-7A24D6F4856D}" type="pres">
      <dgm:prSet presAssocID="{66373255-21B8-4EAF-ADF4-981128A28479}" presName="bottomArc2" presStyleLbl="parChTrans1D1" presStyleIdx="3" presStyleCnt="14"/>
      <dgm:spPr/>
    </dgm:pt>
    <dgm:pt modelId="{90AABDF1-560E-4482-96F2-51520FE3031C}" type="pres">
      <dgm:prSet presAssocID="{66373255-21B8-4EAF-ADF4-981128A28479}" presName="topConnNode2" presStyleLbl="node2" presStyleIdx="0" presStyleCnt="0"/>
      <dgm:spPr/>
      <dgm:t>
        <a:bodyPr/>
        <a:lstStyle/>
        <a:p>
          <a:endParaRPr lang="es-ES"/>
        </a:p>
      </dgm:t>
    </dgm:pt>
    <dgm:pt modelId="{A215E02D-CDC4-42CC-9C33-2A3EEC5243CB}" type="pres">
      <dgm:prSet presAssocID="{66373255-21B8-4EAF-ADF4-981128A28479}" presName="hierChild4" presStyleCnt="0"/>
      <dgm:spPr/>
    </dgm:pt>
    <dgm:pt modelId="{086C2DD2-5A82-4E57-82F5-4CAD2B4A41C9}" type="pres">
      <dgm:prSet presAssocID="{66373255-21B8-4EAF-ADF4-981128A28479}" presName="hierChild5" presStyleCnt="0"/>
      <dgm:spPr/>
    </dgm:pt>
    <dgm:pt modelId="{381F4B13-4400-4A46-B48F-8ECF7C587661}" type="pres">
      <dgm:prSet presAssocID="{BC6D422B-83BD-42DB-8533-9C3531285528}" presName="Name28" presStyleLbl="parChTrans1D2" presStyleIdx="1" presStyleCnt="6"/>
      <dgm:spPr/>
      <dgm:t>
        <a:bodyPr/>
        <a:lstStyle/>
        <a:p>
          <a:endParaRPr lang="es-ES"/>
        </a:p>
      </dgm:t>
    </dgm:pt>
    <dgm:pt modelId="{C39C7DAD-D687-4526-A69E-A426E39F7258}" type="pres">
      <dgm:prSet presAssocID="{0DA6D676-6B26-45D7-8483-236584799C0E}" presName="hierRoot2" presStyleCnt="0">
        <dgm:presLayoutVars>
          <dgm:hierBranch val="init"/>
        </dgm:presLayoutVars>
      </dgm:prSet>
      <dgm:spPr/>
    </dgm:pt>
    <dgm:pt modelId="{1B51D0BA-19F4-4206-96D6-EB9984E3695F}" type="pres">
      <dgm:prSet presAssocID="{0DA6D676-6B26-45D7-8483-236584799C0E}" presName="rootComposite2" presStyleCnt="0"/>
      <dgm:spPr/>
    </dgm:pt>
    <dgm:pt modelId="{28A3799D-C4C0-4185-ACE7-8FF9D9451672}" type="pres">
      <dgm:prSet presAssocID="{0DA6D676-6B26-45D7-8483-236584799C0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26D33-447B-4122-BDE7-184F7F308CBA}" type="pres">
      <dgm:prSet presAssocID="{0DA6D676-6B26-45D7-8483-236584799C0E}" presName="topArc2" presStyleLbl="parChTrans1D1" presStyleIdx="4" presStyleCnt="14"/>
      <dgm:spPr/>
    </dgm:pt>
    <dgm:pt modelId="{28DFB699-236B-47A9-9577-A8C811118594}" type="pres">
      <dgm:prSet presAssocID="{0DA6D676-6B26-45D7-8483-236584799C0E}" presName="bottomArc2" presStyleLbl="parChTrans1D1" presStyleIdx="5" presStyleCnt="14"/>
      <dgm:spPr/>
    </dgm:pt>
    <dgm:pt modelId="{741A26F0-D383-4FCA-99A0-64552B193D2B}" type="pres">
      <dgm:prSet presAssocID="{0DA6D676-6B26-45D7-8483-236584799C0E}" presName="topConnNode2" presStyleLbl="node2" presStyleIdx="0" presStyleCnt="0"/>
      <dgm:spPr/>
      <dgm:t>
        <a:bodyPr/>
        <a:lstStyle/>
        <a:p>
          <a:endParaRPr lang="es-ES"/>
        </a:p>
      </dgm:t>
    </dgm:pt>
    <dgm:pt modelId="{22C0BCF0-BE2F-4609-B8EA-8017FE3F2261}" type="pres">
      <dgm:prSet presAssocID="{0DA6D676-6B26-45D7-8483-236584799C0E}" presName="hierChild4" presStyleCnt="0"/>
      <dgm:spPr/>
    </dgm:pt>
    <dgm:pt modelId="{CCDA9631-FA55-408C-BF80-3AF9C70B20AD}" type="pres">
      <dgm:prSet presAssocID="{0DA6D676-6B26-45D7-8483-236584799C0E}" presName="hierChild5" presStyleCnt="0"/>
      <dgm:spPr/>
    </dgm:pt>
    <dgm:pt modelId="{2D7EEFDD-F592-408F-9870-D88A3950C0C2}" type="pres">
      <dgm:prSet presAssocID="{DD7EEC58-93FE-4213-8FD5-5D557098AF26}" presName="Name28" presStyleLbl="parChTrans1D2" presStyleIdx="2" presStyleCnt="6"/>
      <dgm:spPr/>
      <dgm:t>
        <a:bodyPr/>
        <a:lstStyle/>
        <a:p>
          <a:endParaRPr lang="es-ES"/>
        </a:p>
      </dgm:t>
    </dgm:pt>
    <dgm:pt modelId="{B3360FB6-6ED4-4FCE-B06F-5A9E2582B413}" type="pres">
      <dgm:prSet presAssocID="{7DFF4E99-C46F-4986-84AF-2E2FA4355664}" presName="hierRoot2" presStyleCnt="0">
        <dgm:presLayoutVars>
          <dgm:hierBranch val="init"/>
        </dgm:presLayoutVars>
      </dgm:prSet>
      <dgm:spPr/>
    </dgm:pt>
    <dgm:pt modelId="{88A30FDF-391E-4282-A966-F31BAFE873D5}" type="pres">
      <dgm:prSet presAssocID="{7DFF4E99-C46F-4986-84AF-2E2FA4355664}" presName="rootComposite2" presStyleCnt="0"/>
      <dgm:spPr/>
    </dgm:pt>
    <dgm:pt modelId="{8CCDCCB0-541F-4E54-B0A2-7B9D24F81AF1}" type="pres">
      <dgm:prSet presAssocID="{7DFF4E99-C46F-4986-84AF-2E2FA435566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8C4716-7A92-476F-AFD5-B85367C83F4C}" type="pres">
      <dgm:prSet presAssocID="{7DFF4E99-C46F-4986-84AF-2E2FA4355664}" presName="topArc2" presStyleLbl="parChTrans1D1" presStyleIdx="6" presStyleCnt="14"/>
      <dgm:spPr/>
    </dgm:pt>
    <dgm:pt modelId="{AE47B597-A604-4F4A-BAFC-749FAD0D3E64}" type="pres">
      <dgm:prSet presAssocID="{7DFF4E99-C46F-4986-84AF-2E2FA4355664}" presName="bottomArc2" presStyleLbl="parChTrans1D1" presStyleIdx="7" presStyleCnt="14"/>
      <dgm:spPr/>
    </dgm:pt>
    <dgm:pt modelId="{1CB29C78-52C9-40B0-93B1-BE737D9189E9}" type="pres">
      <dgm:prSet presAssocID="{7DFF4E99-C46F-4986-84AF-2E2FA4355664}" presName="topConnNode2" presStyleLbl="node2" presStyleIdx="0" presStyleCnt="0"/>
      <dgm:spPr/>
      <dgm:t>
        <a:bodyPr/>
        <a:lstStyle/>
        <a:p>
          <a:endParaRPr lang="es-ES"/>
        </a:p>
      </dgm:t>
    </dgm:pt>
    <dgm:pt modelId="{8A75A3B4-E9D0-4E9B-9934-6B74BB954D27}" type="pres">
      <dgm:prSet presAssocID="{7DFF4E99-C46F-4986-84AF-2E2FA4355664}" presName="hierChild4" presStyleCnt="0"/>
      <dgm:spPr/>
    </dgm:pt>
    <dgm:pt modelId="{65145324-823E-4B29-BB73-115A08B12DFB}" type="pres">
      <dgm:prSet presAssocID="{7DFF4E99-C46F-4986-84AF-2E2FA4355664}" presName="hierChild5" presStyleCnt="0"/>
      <dgm:spPr/>
    </dgm:pt>
    <dgm:pt modelId="{DC2B8DA1-4ADB-433C-ACC9-7990317A3F1E}" type="pres">
      <dgm:prSet presAssocID="{30F2B8B2-C183-420E-9830-775E288B3026}" presName="Name28" presStyleLbl="parChTrans1D2" presStyleIdx="3" presStyleCnt="6"/>
      <dgm:spPr/>
      <dgm:t>
        <a:bodyPr/>
        <a:lstStyle/>
        <a:p>
          <a:endParaRPr lang="es-ES"/>
        </a:p>
      </dgm:t>
    </dgm:pt>
    <dgm:pt modelId="{60CB0961-2AE4-4BEA-90BA-E5A5A7BD4872}" type="pres">
      <dgm:prSet presAssocID="{ECC3C99A-7FE2-4A8C-9BBC-7B3C3ED794CA}" presName="hierRoot2" presStyleCnt="0">
        <dgm:presLayoutVars>
          <dgm:hierBranch val="init"/>
        </dgm:presLayoutVars>
      </dgm:prSet>
      <dgm:spPr/>
    </dgm:pt>
    <dgm:pt modelId="{0BAEDACB-D489-4807-ABA3-C07D5B014B8D}" type="pres">
      <dgm:prSet presAssocID="{ECC3C99A-7FE2-4A8C-9BBC-7B3C3ED794CA}" presName="rootComposite2" presStyleCnt="0"/>
      <dgm:spPr/>
    </dgm:pt>
    <dgm:pt modelId="{9E45B2E8-10F3-43C4-9217-A3F85F801BAF}" type="pres">
      <dgm:prSet presAssocID="{ECC3C99A-7FE2-4A8C-9BBC-7B3C3ED794C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9C9C6B-3579-4CEB-B58C-5A7D428A9FDA}" type="pres">
      <dgm:prSet presAssocID="{ECC3C99A-7FE2-4A8C-9BBC-7B3C3ED794CA}" presName="topArc2" presStyleLbl="parChTrans1D1" presStyleIdx="8" presStyleCnt="14"/>
      <dgm:spPr/>
    </dgm:pt>
    <dgm:pt modelId="{CE943863-AB08-4C4D-84D1-88C6C9FFE07C}" type="pres">
      <dgm:prSet presAssocID="{ECC3C99A-7FE2-4A8C-9BBC-7B3C3ED794CA}" presName="bottomArc2" presStyleLbl="parChTrans1D1" presStyleIdx="9" presStyleCnt="14"/>
      <dgm:spPr/>
    </dgm:pt>
    <dgm:pt modelId="{46D41DE8-C92E-467A-8A49-C3B777DA68A5}" type="pres">
      <dgm:prSet presAssocID="{ECC3C99A-7FE2-4A8C-9BBC-7B3C3ED794CA}" presName="topConnNode2" presStyleLbl="node2" presStyleIdx="0" presStyleCnt="0"/>
      <dgm:spPr/>
      <dgm:t>
        <a:bodyPr/>
        <a:lstStyle/>
        <a:p>
          <a:endParaRPr lang="es-ES"/>
        </a:p>
      </dgm:t>
    </dgm:pt>
    <dgm:pt modelId="{2AE551EF-D4DC-4D2A-AB34-B3C08FDE96E9}" type="pres">
      <dgm:prSet presAssocID="{ECC3C99A-7FE2-4A8C-9BBC-7B3C3ED794CA}" presName="hierChild4" presStyleCnt="0"/>
      <dgm:spPr/>
    </dgm:pt>
    <dgm:pt modelId="{41EC9442-4FE3-422D-9911-CE71E857459F}" type="pres">
      <dgm:prSet presAssocID="{ECC3C99A-7FE2-4A8C-9BBC-7B3C3ED794CA}" presName="hierChild5" presStyleCnt="0"/>
      <dgm:spPr/>
    </dgm:pt>
    <dgm:pt modelId="{2824A787-54F8-4774-BF89-65367E610F09}" type="pres">
      <dgm:prSet presAssocID="{71D10DB0-C7AC-46A7-A6D3-0B2392302BED}" presName="Name28" presStyleLbl="parChTrans1D2" presStyleIdx="4" presStyleCnt="6"/>
      <dgm:spPr/>
      <dgm:t>
        <a:bodyPr/>
        <a:lstStyle/>
        <a:p>
          <a:endParaRPr lang="es-ES"/>
        </a:p>
      </dgm:t>
    </dgm:pt>
    <dgm:pt modelId="{56FB430F-CE5B-4939-B5C6-E4378C006699}" type="pres">
      <dgm:prSet presAssocID="{3AC473B1-5AD6-4E27-A8E6-4E92C9BD5738}" presName="hierRoot2" presStyleCnt="0">
        <dgm:presLayoutVars>
          <dgm:hierBranch val="init"/>
        </dgm:presLayoutVars>
      </dgm:prSet>
      <dgm:spPr/>
    </dgm:pt>
    <dgm:pt modelId="{65C840CA-DB80-4183-A6E0-30D386425DA6}" type="pres">
      <dgm:prSet presAssocID="{3AC473B1-5AD6-4E27-A8E6-4E92C9BD5738}" presName="rootComposite2" presStyleCnt="0"/>
      <dgm:spPr/>
    </dgm:pt>
    <dgm:pt modelId="{DCBE0F22-BEBF-4F2A-B3D5-E9707D1D591E}" type="pres">
      <dgm:prSet presAssocID="{3AC473B1-5AD6-4E27-A8E6-4E92C9BD573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FD49D7-E05C-4106-B041-78D29D3D617B}" type="pres">
      <dgm:prSet presAssocID="{3AC473B1-5AD6-4E27-A8E6-4E92C9BD5738}" presName="topArc2" presStyleLbl="parChTrans1D1" presStyleIdx="10" presStyleCnt="14"/>
      <dgm:spPr/>
    </dgm:pt>
    <dgm:pt modelId="{468007CA-039A-4679-B4A1-E280CEC2C558}" type="pres">
      <dgm:prSet presAssocID="{3AC473B1-5AD6-4E27-A8E6-4E92C9BD5738}" presName="bottomArc2" presStyleLbl="parChTrans1D1" presStyleIdx="11" presStyleCnt="14"/>
      <dgm:spPr/>
    </dgm:pt>
    <dgm:pt modelId="{A4E486FE-49D0-4ED7-966A-D66F7BBE6CDA}" type="pres">
      <dgm:prSet presAssocID="{3AC473B1-5AD6-4E27-A8E6-4E92C9BD5738}" presName="topConnNode2" presStyleLbl="node2" presStyleIdx="0" presStyleCnt="0"/>
      <dgm:spPr/>
      <dgm:t>
        <a:bodyPr/>
        <a:lstStyle/>
        <a:p>
          <a:endParaRPr lang="es-ES"/>
        </a:p>
      </dgm:t>
    </dgm:pt>
    <dgm:pt modelId="{9A1CBE22-5403-4A76-BB97-06D82829C40D}" type="pres">
      <dgm:prSet presAssocID="{3AC473B1-5AD6-4E27-A8E6-4E92C9BD5738}" presName="hierChild4" presStyleCnt="0"/>
      <dgm:spPr/>
    </dgm:pt>
    <dgm:pt modelId="{0A1669F5-E4E7-41CD-B0EF-EEC3A95CFCD3}" type="pres">
      <dgm:prSet presAssocID="{3AC473B1-5AD6-4E27-A8E6-4E92C9BD5738}" presName="hierChild5" presStyleCnt="0"/>
      <dgm:spPr/>
    </dgm:pt>
    <dgm:pt modelId="{FA571A58-F4C6-4B1D-B232-C2BAAFEE4722}" type="pres">
      <dgm:prSet presAssocID="{57FF4E8B-FB8D-4F78-A17F-859D49D19BE2}" presName="Name28" presStyleLbl="parChTrans1D2" presStyleIdx="5" presStyleCnt="6"/>
      <dgm:spPr/>
      <dgm:t>
        <a:bodyPr/>
        <a:lstStyle/>
        <a:p>
          <a:endParaRPr lang="es-ES"/>
        </a:p>
      </dgm:t>
    </dgm:pt>
    <dgm:pt modelId="{62557E6B-7461-4733-B396-7C0774E21548}" type="pres">
      <dgm:prSet presAssocID="{038DC4D3-4193-43B5-97A3-BFD59BCE3E91}" presName="hierRoot2" presStyleCnt="0">
        <dgm:presLayoutVars>
          <dgm:hierBranch val="init"/>
        </dgm:presLayoutVars>
      </dgm:prSet>
      <dgm:spPr/>
    </dgm:pt>
    <dgm:pt modelId="{5933799B-433B-4DD2-93AD-B8A711FFE924}" type="pres">
      <dgm:prSet presAssocID="{038DC4D3-4193-43B5-97A3-BFD59BCE3E91}" presName="rootComposite2" presStyleCnt="0"/>
      <dgm:spPr/>
    </dgm:pt>
    <dgm:pt modelId="{22C82E2C-392B-425D-AF1B-7B94E4C45E8E}" type="pres">
      <dgm:prSet presAssocID="{038DC4D3-4193-43B5-97A3-BFD59BCE3E9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7C7E68-0F24-4884-9610-6841A3B71553}" type="pres">
      <dgm:prSet presAssocID="{038DC4D3-4193-43B5-97A3-BFD59BCE3E91}" presName="topArc2" presStyleLbl="parChTrans1D1" presStyleIdx="12" presStyleCnt="14"/>
      <dgm:spPr/>
    </dgm:pt>
    <dgm:pt modelId="{642EB179-E60E-4D64-A763-6D8BF8D55807}" type="pres">
      <dgm:prSet presAssocID="{038DC4D3-4193-43B5-97A3-BFD59BCE3E91}" presName="bottomArc2" presStyleLbl="parChTrans1D1" presStyleIdx="13" presStyleCnt="14"/>
      <dgm:spPr/>
    </dgm:pt>
    <dgm:pt modelId="{5DF32BDF-FF39-4536-8F6C-9CFA70C01CD5}" type="pres">
      <dgm:prSet presAssocID="{038DC4D3-4193-43B5-97A3-BFD59BCE3E91}" presName="topConnNode2" presStyleLbl="node2" presStyleIdx="0" presStyleCnt="0"/>
      <dgm:spPr/>
      <dgm:t>
        <a:bodyPr/>
        <a:lstStyle/>
        <a:p>
          <a:endParaRPr lang="es-ES"/>
        </a:p>
      </dgm:t>
    </dgm:pt>
    <dgm:pt modelId="{161354F1-3812-4BF5-81D0-AC09BA6A3272}" type="pres">
      <dgm:prSet presAssocID="{038DC4D3-4193-43B5-97A3-BFD59BCE3E91}" presName="hierChild4" presStyleCnt="0"/>
      <dgm:spPr/>
    </dgm:pt>
    <dgm:pt modelId="{BAFCA330-0641-41E2-9DDB-DBADF6D4C622}" type="pres">
      <dgm:prSet presAssocID="{038DC4D3-4193-43B5-97A3-BFD59BCE3E91}" presName="hierChild5" presStyleCnt="0"/>
      <dgm:spPr/>
    </dgm:pt>
    <dgm:pt modelId="{25AC4A2D-4B76-4833-BC06-9F96BD92D0F8}" type="pres">
      <dgm:prSet presAssocID="{EB89D978-DD61-431C-BE2A-BD294B7BFB49}" presName="hierChild3" presStyleCnt="0"/>
      <dgm:spPr/>
    </dgm:pt>
  </dgm:ptLst>
  <dgm:cxnLst>
    <dgm:cxn modelId="{823AAF47-796D-49B2-98C8-57043A772D4D}" type="presOf" srcId="{71D10DB0-C7AC-46A7-A6D3-0B2392302BED}" destId="{2824A787-54F8-4774-BF89-65367E610F09}" srcOrd="0" destOrd="0" presId="urn:microsoft.com/office/officeart/2008/layout/HalfCircleOrganizationChart"/>
    <dgm:cxn modelId="{749FFA67-6D99-4FD1-82CC-C25D5B993D07}" type="presOf" srcId="{66373255-21B8-4EAF-ADF4-981128A28479}" destId="{90AABDF1-560E-4482-96F2-51520FE3031C}" srcOrd="1" destOrd="0" presId="urn:microsoft.com/office/officeart/2008/layout/HalfCircleOrganizationChart"/>
    <dgm:cxn modelId="{94EA6773-09CA-44BB-8C85-C560F2BDAF7A}" srcId="{EB89D978-DD61-431C-BE2A-BD294B7BFB49}" destId="{038DC4D3-4193-43B5-97A3-BFD59BCE3E91}" srcOrd="5" destOrd="0" parTransId="{57FF4E8B-FB8D-4F78-A17F-859D49D19BE2}" sibTransId="{670907D6-3893-4F65-B2EB-410EB3FADFD8}"/>
    <dgm:cxn modelId="{2B63F0DF-FEA2-4518-A0C7-49B8F93EB861}" type="presOf" srcId="{7DFF4E99-C46F-4986-84AF-2E2FA4355664}" destId="{8CCDCCB0-541F-4E54-B0A2-7B9D24F81AF1}" srcOrd="0" destOrd="0" presId="urn:microsoft.com/office/officeart/2008/layout/HalfCircleOrganizationChart"/>
    <dgm:cxn modelId="{53405BE8-2CD9-4E06-879C-BC255BA4049A}" type="presOf" srcId="{900D8E2B-85B5-4AB2-9D12-B0CA0C832E1F}" destId="{16172A2C-5737-4529-A282-A52CD8BC2205}" srcOrd="0" destOrd="0" presId="urn:microsoft.com/office/officeart/2008/layout/HalfCircleOrganizationChart"/>
    <dgm:cxn modelId="{A07D93CA-B86E-4634-BAD3-4DE624FC9EBA}" srcId="{EB89D978-DD61-431C-BE2A-BD294B7BFB49}" destId="{7DFF4E99-C46F-4986-84AF-2E2FA4355664}" srcOrd="2" destOrd="0" parTransId="{DD7EEC58-93FE-4213-8FD5-5D557098AF26}" sibTransId="{5C51725A-75E4-48CA-BF97-BD6F493DF00D}"/>
    <dgm:cxn modelId="{7B7EB15C-0807-43E1-9125-785C2A7E1055}" type="presOf" srcId="{66373255-21B8-4EAF-ADF4-981128A28479}" destId="{0B0F7433-FD03-4392-99D0-7E78C1FDA8E4}" srcOrd="0" destOrd="0" presId="urn:microsoft.com/office/officeart/2008/layout/HalfCircleOrganizationChart"/>
    <dgm:cxn modelId="{D22A14A4-C6EE-458F-91E9-0AC7AE0BF4A4}" type="presOf" srcId="{0DA6D676-6B26-45D7-8483-236584799C0E}" destId="{28A3799D-C4C0-4185-ACE7-8FF9D9451672}" srcOrd="0" destOrd="0" presId="urn:microsoft.com/office/officeart/2008/layout/HalfCircleOrganizationChart"/>
    <dgm:cxn modelId="{A4BFF767-DA3F-43EE-BF40-D73820A6AAA8}" srcId="{1B4E7D61-A5EB-4BDB-A03C-BC6B8B1C548F}" destId="{EB89D978-DD61-431C-BE2A-BD294B7BFB49}" srcOrd="0" destOrd="0" parTransId="{05AFE658-2DC3-4A23-B687-6657D1DC46ED}" sibTransId="{16B24D88-5453-4259-B785-94C88908B27D}"/>
    <dgm:cxn modelId="{1FD13436-7010-49CE-A07A-DD6C68CBCEEF}" type="presOf" srcId="{7DFF4E99-C46F-4986-84AF-2E2FA4355664}" destId="{1CB29C78-52C9-40B0-93B1-BE737D9189E9}" srcOrd="1" destOrd="0" presId="urn:microsoft.com/office/officeart/2008/layout/HalfCircleOrganizationChart"/>
    <dgm:cxn modelId="{1CA79512-6543-490B-9FAC-A5C2EF8FF306}" type="presOf" srcId="{3AC473B1-5AD6-4E27-A8E6-4E92C9BD5738}" destId="{DCBE0F22-BEBF-4F2A-B3D5-E9707D1D591E}" srcOrd="0" destOrd="0" presId="urn:microsoft.com/office/officeart/2008/layout/HalfCircleOrganizationChart"/>
    <dgm:cxn modelId="{CA421D57-0423-4AC8-BFC9-9C4BD2335F31}" type="presOf" srcId="{1B4E7D61-A5EB-4BDB-A03C-BC6B8B1C548F}" destId="{C1CA6E1C-CFD4-4C68-8AF3-26B7A7134ECC}" srcOrd="0" destOrd="0" presId="urn:microsoft.com/office/officeart/2008/layout/HalfCircleOrganizationChart"/>
    <dgm:cxn modelId="{2421C946-008D-4EFD-90E6-5338D4A1271B}" type="presOf" srcId="{EB89D978-DD61-431C-BE2A-BD294B7BFB49}" destId="{746E4227-74CC-45DD-8F9A-83738C64015F}" srcOrd="1" destOrd="0" presId="urn:microsoft.com/office/officeart/2008/layout/HalfCircleOrganizationChart"/>
    <dgm:cxn modelId="{9FA6473B-12A6-4FCC-B21D-66A35F671DA6}" type="presOf" srcId="{DD7EEC58-93FE-4213-8FD5-5D557098AF26}" destId="{2D7EEFDD-F592-408F-9870-D88A3950C0C2}" srcOrd="0" destOrd="0" presId="urn:microsoft.com/office/officeart/2008/layout/HalfCircleOrganizationChart"/>
    <dgm:cxn modelId="{F4B40477-776E-45A1-A36E-9562FD340AA3}" type="presOf" srcId="{30F2B8B2-C183-420E-9830-775E288B3026}" destId="{DC2B8DA1-4ADB-433C-ACC9-7990317A3F1E}" srcOrd="0" destOrd="0" presId="urn:microsoft.com/office/officeart/2008/layout/HalfCircleOrganizationChart"/>
    <dgm:cxn modelId="{4F4F16D6-6473-4CFE-87D0-226153744E7B}" srcId="{EB89D978-DD61-431C-BE2A-BD294B7BFB49}" destId="{66373255-21B8-4EAF-ADF4-981128A28479}" srcOrd="0" destOrd="0" parTransId="{900D8E2B-85B5-4AB2-9D12-B0CA0C832E1F}" sibTransId="{BC5AF2B0-404B-4AAC-A216-47ACFF05B530}"/>
    <dgm:cxn modelId="{69191F72-8E96-4D9E-A435-DB04639AC11F}" srcId="{EB89D978-DD61-431C-BE2A-BD294B7BFB49}" destId="{ECC3C99A-7FE2-4A8C-9BBC-7B3C3ED794CA}" srcOrd="3" destOrd="0" parTransId="{30F2B8B2-C183-420E-9830-775E288B3026}" sibTransId="{1DCCDB38-AA00-4AF9-8DD8-5E4B2E306E14}"/>
    <dgm:cxn modelId="{4AACBD92-9BBF-4CA0-A7C8-2062B9549A70}" type="presOf" srcId="{57FF4E8B-FB8D-4F78-A17F-859D49D19BE2}" destId="{FA571A58-F4C6-4B1D-B232-C2BAAFEE4722}" srcOrd="0" destOrd="0" presId="urn:microsoft.com/office/officeart/2008/layout/HalfCircleOrganizationChart"/>
    <dgm:cxn modelId="{418CF972-D8E5-470F-AC7F-7E2462FB8E38}" type="presOf" srcId="{038DC4D3-4193-43B5-97A3-BFD59BCE3E91}" destId="{22C82E2C-392B-425D-AF1B-7B94E4C45E8E}" srcOrd="0" destOrd="0" presId="urn:microsoft.com/office/officeart/2008/layout/HalfCircleOrganizationChart"/>
    <dgm:cxn modelId="{8948051F-726E-4121-B756-46922963734F}" type="presOf" srcId="{EB89D978-DD61-431C-BE2A-BD294B7BFB49}" destId="{97B57F80-A03B-4D80-B071-9320276EA04B}" srcOrd="0" destOrd="0" presId="urn:microsoft.com/office/officeart/2008/layout/HalfCircleOrganizationChart"/>
    <dgm:cxn modelId="{1CCF04CC-641B-44C8-AB34-4F39C60BBA68}" type="presOf" srcId="{3AC473B1-5AD6-4E27-A8E6-4E92C9BD5738}" destId="{A4E486FE-49D0-4ED7-966A-D66F7BBE6CDA}" srcOrd="1" destOrd="0" presId="urn:microsoft.com/office/officeart/2008/layout/HalfCircleOrganizationChart"/>
    <dgm:cxn modelId="{DED7B8B1-579A-4E52-B826-E145ED57D96E}" type="presOf" srcId="{ECC3C99A-7FE2-4A8C-9BBC-7B3C3ED794CA}" destId="{9E45B2E8-10F3-43C4-9217-A3F85F801BAF}" srcOrd="0" destOrd="0" presId="urn:microsoft.com/office/officeart/2008/layout/HalfCircleOrganizationChart"/>
    <dgm:cxn modelId="{18FC6BFF-844E-4433-AC81-01F5C4BFEE92}" type="presOf" srcId="{ECC3C99A-7FE2-4A8C-9BBC-7B3C3ED794CA}" destId="{46D41DE8-C92E-467A-8A49-C3B777DA68A5}" srcOrd="1" destOrd="0" presId="urn:microsoft.com/office/officeart/2008/layout/HalfCircleOrganizationChart"/>
    <dgm:cxn modelId="{4F8F68D0-689B-4AD8-BF1E-047BCCA5CC12}" type="presOf" srcId="{0DA6D676-6B26-45D7-8483-236584799C0E}" destId="{741A26F0-D383-4FCA-99A0-64552B193D2B}" srcOrd="1" destOrd="0" presId="urn:microsoft.com/office/officeart/2008/layout/HalfCircleOrganizationChart"/>
    <dgm:cxn modelId="{B9314556-AE19-4D71-9E4E-462BEBDD7073}" type="presOf" srcId="{BC6D422B-83BD-42DB-8533-9C3531285528}" destId="{381F4B13-4400-4A46-B48F-8ECF7C587661}" srcOrd="0" destOrd="0" presId="urn:microsoft.com/office/officeart/2008/layout/HalfCircleOrganizationChart"/>
    <dgm:cxn modelId="{1E5C1171-1FAA-4551-8965-183156DAFD4F}" srcId="{EB89D978-DD61-431C-BE2A-BD294B7BFB49}" destId="{0DA6D676-6B26-45D7-8483-236584799C0E}" srcOrd="1" destOrd="0" parTransId="{BC6D422B-83BD-42DB-8533-9C3531285528}" sibTransId="{582FD7F9-DCC1-484D-AACE-5AB6A620AC75}"/>
    <dgm:cxn modelId="{6EBB4040-3EA8-4E26-9687-F442A4B0BADF}" type="presOf" srcId="{038DC4D3-4193-43B5-97A3-BFD59BCE3E91}" destId="{5DF32BDF-FF39-4536-8F6C-9CFA70C01CD5}" srcOrd="1" destOrd="0" presId="urn:microsoft.com/office/officeart/2008/layout/HalfCircleOrganizationChart"/>
    <dgm:cxn modelId="{F5F35835-5474-4C5B-B37B-6D54FCE078BE}" srcId="{EB89D978-DD61-431C-BE2A-BD294B7BFB49}" destId="{3AC473B1-5AD6-4E27-A8E6-4E92C9BD5738}" srcOrd="4" destOrd="0" parTransId="{71D10DB0-C7AC-46A7-A6D3-0B2392302BED}" sibTransId="{A962C88D-EBD0-4CFC-B3D4-A17038D9D57C}"/>
    <dgm:cxn modelId="{FD71C97A-53C9-47BC-B6C3-56CD066D74F1}" type="presParOf" srcId="{C1CA6E1C-CFD4-4C68-8AF3-26B7A7134ECC}" destId="{B01B5F4C-E768-49BA-8390-B9805C3B1C32}" srcOrd="0" destOrd="0" presId="urn:microsoft.com/office/officeart/2008/layout/HalfCircleOrganizationChart"/>
    <dgm:cxn modelId="{3AB1BB49-6292-435C-9E7E-BBD10BBCA6B7}" type="presParOf" srcId="{B01B5F4C-E768-49BA-8390-B9805C3B1C32}" destId="{0EA1783F-F95B-45CC-8AA2-F29CC485F50D}" srcOrd="0" destOrd="0" presId="urn:microsoft.com/office/officeart/2008/layout/HalfCircleOrganizationChart"/>
    <dgm:cxn modelId="{9B9E1FAE-827E-4211-BE6D-1309568D1F23}" type="presParOf" srcId="{0EA1783F-F95B-45CC-8AA2-F29CC485F50D}" destId="{97B57F80-A03B-4D80-B071-9320276EA04B}" srcOrd="0" destOrd="0" presId="urn:microsoft.com/office/officeart/2008/layout/HalfCircleOrganizationChart"/>
    <dgm:cxn modelId="{41566DEC-5CA0-409B-B1E6-80AD7496B82E}" type="presParOf" srcId="{0EA1783F-F95B-45CC-8AA2-F29CC485F50D}" destId="{69E5F3CB-B244-484A-850C-4FBB00D307B1}" srcOrd="1" destOrd="0" presId="urn:microsoft.com/office/officeart/2008/layout/HalfCircleOrganizationChart"/>
    <dgm:cxn modelId="{00B4414D-4538-4269-B4C6-DA9CBCDDA3D4}" type="presParOf" srcId="{0EA1783F-F95B-45CC-8AA2-F29CC485F50D}" destId="{1FCBBA3E-4BC7-4F76-8360-3FB805FFBF7F}" srcOrd="2" destOrd="0" presId="urn:microsoft.com/office/officeart/2008/layout/HalfCircleOrganizationChart"/>
    <dgm:cxn modelId="{067B5A1D-018B-4BFE-9274-C710621899E8}" type="presParOf" srcId="{0EA1783F-F95B-45CC-8AA2-F29CC485F50D}" destId="{746E4227-74CC-45DD-8F9A-83738C64015F}" srcOrd="3" destOrd="0" presId="urn:microsoft.com/office/officeart/2008/layout/HalfCircleOrganizationChart"/>
    <dgm:cxn modelId="{0E14316A-392B-4F95-81D1-B9AAC5F13891}" type="presParOf" srcId="{B01B5F4C-E768-49BA-8390-B9805C3B1C32}" destId="{C8903062-2320-4222-9A95-AECD2F5B3644}" srcOrd="1" destOrd="0" presId="urn:microsoft.com/office/officeart/2008/layout/HalfCircleOrganizationChart"/>
    <dgm:cxn modelId="{0BFC23A4-38CF-4AB5-A005-0DDC53BB05EA}" type="presParOf" srcId="{C8903062-2320-4222-9A95-AECD2F5B3644}" destId="{16172A2C-5737-4529-A282-A52CD8BC2205}" srcOrd="0" destOrd="0" presId="urn:microsoft.com/office/officeart/2008/layout/HalfCircleOrganizationChart"/>
    <dgm:cxn modelId="{A6D86D6C-434A-4F38-915F-4BE59576872E}" type="presParOf" srcId="{C8903062-2320-4222-9A95-AECD2F5B3644}" destId="{EE3714AD-1019-4C37-A36C-F7A69EAC4629}" srcOrd="1" destOrd="0" presId="urn:microsoft.com/office/officeart/2008/layout/HalfCircleOrganizationChart"/>
    <dgm:cxn modelId="{0F14F734-E9C2-479E-8CA3-4FEFCE959CBB}" type="presParOf" srcId="{EE3714AD-1019-4C37-A36C-F7A69EAC4629}" destId="{72000486-F712-4FEF-9770-D701BE04A43B}" srcOrd="0" destOrd="0" presId="urn:microsoft.com/office/officeart/2008/layout/HalfCircleOrganizationChart"/>
    <dgm:cxn modelId="{919EC021-1156-4B9F-ADD9-FD1D3A8BFCF9}" type="presParOf" srcId="{72000486-F712-4FEF-9770-D701BE04A43B}" destId="{0B0F7433-FD03-4392-99D0-7E78C1FDA8E4}" srcOrd="0" destOrd="0" presId="urn:microsoft.com/office/officeart/2008/layout/HalfCircleOrganizationChart"/>
    <dgm:cxn modelId="{DB9BBF78-43B5-47DA-B2E7-E7E84EEB6938}" type="presParOf" srcId="{72000486-F712-4FEF-9770-D701BE04A43B}" destId="{9C83DAF7-B70D-4516-BE3F-9DE269045D3D}" srcOrd="1" destOrd="0" presId="urn:microsoft.com/office/officeart/2008/layout/HalfCircleOrganizationChart"/>
    <dgm:cxn modelId="{5B47F7F9-8C5D-46E4-B15C-5FA1C7A8169F}" type="presParOf" srcId="{72000486-F712-4FEF-9770-D701BE04A43B}" destId="{8023D41D-37D7-4B97-9544-7A24D6F4856D}" srcOrd="2" destOrd="0" presId="urn:microsoft.com/office/officeart/2008/layout/HalfCircleOrganizationChart"/>
    <dgm:cxn modelId="{3B42D16E-F8E5-4B26-AD52-D98067F66FFE}" type="presParOf" srcId="{72000486-F712-4FEF-9770-D701BE04A43B}" destId="{90AABDF1-560E-4482-96F2-51520FE3031C}" srcOrd="3" destOrd="0" presId="urn:microsoft.com/office/officeart/2008/layout/HalfCircleOrganizationChart"/>
    <dgm:cxn modelId="{C6BBBD71-6356-4355-9253-7B56F59F6435}" type="presParOf" srcId="{EE3714AD-1019-4C37-A36C-F7A69EAC4629}" destId="{A215E02D-CDC4-42CC-9C33-2A3EEC5243CB}" srcOrd="1" destOrd="0" presId="urn:microsoft.com/office/officeart/2008/layout/HalfCircleOrganizationChart"/>
    <dgm:cxn modelId="{BC929622-8549-4C5E-9776-30DD03ADE208}" type="presParOf" srcId="{EE3714AD-1019-4C37-A36C-F7A69EAC4629}" destId="{086C2DD2-5A82-4E57-82F5-4CAD2B4A41C9}" srcOrd="2" destOrd="0" presId="urn:microsoft.com/office/officeart/2008/layout/HalfCircleOrganizationChart"/>
    <dgm:cxn modelId="{EAE37625-8391-49EB-BE32-E2D9C639B76C}" type="presParOf" srcId="{C8903062-2320-4222-9A95-AECD2F5B3644}" destId="{381F4B13-4400-4A46-B48F-8ECF7C587661}" srcOrd="2" destOrd="0" presId="urn:microsoft.com/office/officeart/2008/layout/HalfCircleOrganizationChart"/>
    <dgm:cxn modelId="{CA63584A-688E-4A07-9C02-AAE028D36B90}" type="presParOf" srcId="{C8903062-2320-4222-9A95-AECD2F5B3644}" destId="{C39C7DAD-D687-4526-A69E-A426E39F7258}" srcOrd="3" destOrd="0" presId="urn:microsoft.com/office/officeart/2008/layout/HalfCircleOrganizationChart"/>
    <dgm:cxn modelId="{D76654F0-EBD1-4323-8E5E-544C2E2AAEE3}" type="presParOf" srcId="{C39C7DAD-D687-4526-A69E-A426E39F7258}" destId="{1B51D0BA-19F4-4206-96D6-EB9984E3695F}" srcOrd="0" destOrd="0" presId="urn:microsoft.com/office/officeart/2008/layout/HalfCircleOrganizationChart"/>
    <dgm:cxn modelId="{4F64E58E-5ACB-429A-AB11-A61C8779DB12}" type="presParOf" srcId="{1B51D0BA-19F4-4206-96D6-EB9984E3695F}" destId="{28A3799D-C4C0-4185-ACE7-8FF9D9451672}" srcOrd="0" destOrd="0" presId="urn:microsoft.com/office/officeart/2008/layout/HalfCircleOrganizationChart"/>
    <dgm:cxn modelId="{F3EAB809-32E7-4DA1-BE57-1D1AC3C8B566}" type="presParOf" srcId="{1B51D0BA-19F4-4206-96D6-EB9984E3695F}" destId="{88926D33-447B-4122-BDE7-184F7F308CBA}" srcOrd="1" destOrd="0" presId="urn:microsoft.com/office/officeart/2008/layout/HalfCircleOrganizationChart"/>
    <dgm:cxn modelId="{D665CBA3-5C21-499B-AC5B-54FB83A7BA2C}" type="presParOf" srcId="{1B51D0BA-19F4-4206-96D6-EB9984E3695F}" destId="{28DFB699-236B-47A9-9577-A8C811118594}" srcOrd="2" destOrd="0" presId="urn:microsoft.com/office/officeart/2008/layout/HalfCircleOrganizationChart"/>
    <dgm:cxn modelId="{2E95CAC2-241E-45E6-8B46-469511650850}" type="presParOf" srcId="{1B51D0BA-19F4-4206-96D6-EB9984E3695F}" destId="{741A26F0-D383-4FCA-99A0-64552B193D2B}" srcOrd="3" destOrd="0" presId="urn:microsoft.com/office/officeart/2008/layout/HalfCircleOrganizationChart"/>
    <dgm:cxn modelId="{414C0854-F341-42FD-BE2F-A33D8BE05C0C}" type="presParOf" srcId="{C39C7DAD-D687-4526-A69E-A426E39F7258}" destId="{22C0BCF0-BE2F-4609-B8EA-8017FE3F2261}" srcOrd="1" destOrd="0" presId="urn:microsoft.com/office/officeart/2008/layout/HalfCircleOrganizationChart"/>
    <dgm:cxn modelId="{4E6A22C5-F372-43A7-9791-2FBAD525A6EE}" type="presParOf" srcId="{C39C7DAD-D687-4526-A69E-A426E39F7258}" destId="{CCDA9631-FA55-408C-BF80-3AF9C70B20AD}" srcOrd="2" destOrd="0" presId="urn:microsoft.com/office/officeart/2008/layout/HalfCircleOrganizationChart"/>
    <dgm:cxn modelId="{6B780A65-8E57-4186-B9F3-9A48A6C910E9}" type="presParOf" srcId="{C8903062-2320-4222-9A95-AECD2F5B3644}" destId="{2D7EEFDD-F592-408F-9870-D88A3950C0C2}" srcOrd="4" destOrd="0" presId="urn:microsoft.com/office/officeart/2008/layout/HalfCircleOrganizationChart"/>
    <dgm:cxn modelId="{D6852240-3861-4012-B1D8-6F9FB2241C02}" type="presParOf" srcId="{C8903062-2320-4222-9A95-AECD2F5B3644}" destId="{B3360FB6-6ED4-4FCE-B06F-5A9E2582B413}" srcOrd="5" destOrd="0" presId="urn:microsoft.com/office/officeart/2008/layout/HalfCircleOrganizationChart"/>
    <dgm:cxn modelId="{359BD86B-2D33-442C-868B-F9DC63CE3AA9}" type="presParOf" srcId="{B3360FB6-6ED4-4FCE-B06F-5A9E2582B413}" destId="{88A30FDF-391E-4282-A966-F31BAFE873D5}" srcOrd="0" destOrd="0" presId="urn:microsoft.com/office/officeart/2008/layout/HalfCircleOrganizationChart"/>
    <dgm:cxn modelId="{570FA119-B761-4F48-9FA9-BCB2E0217A46}" type="presParOf" srcId="{88A30FDF-391E-4282-A966-F31BAFE873D5}" destId="{8CCDCCB0-541F-4E54-B0A2-7B9D24F81AF1}" srcOrd="0" destOrd="0" presId="urn:microsoft.com/office/officeart/2008/layout/HalfCircleOrganizationChart"/>
    <dgm:cxn modelId="{8D229569-D10E-42A7-866D-EB646002B574}" type="presParOf" srcId="{88A30FDF-391E-4282-A966-F31BAFE873D5}" destId="{6F8C4716-7A92-476F-AFD5-B85367C83F4C}" srcOrd="1" destOrd="0" presId="urn:microsoft.com/office/officeart/2008/layout/HalfCircleOrganizationChart"/>
    <dgm:cxn modelId="{0F61B5A1-5AE7-44C6-9DA5-6229C12E3C25}" type="presParOf" srcId="{88A30FDF-391E-4282-A966-F31BAFE873D5}" destId="{AE47B597-A604-4F4A-BAFC-749FAD0D3E64}" srcOrd="2" destOrd="0" presId="urn:microsoft.com/office/officeart/2008/layout/HalfCircleOrganizationChart"/>
    <dgm:cxn modelId="{55155AA3-0DA5-407D-AAF2-481463EBF9A5}" type="presParOf" srcId="{88A30FDF-391E-4282-A966-F31BAFE873D5}" destId="{1CB29C78-52C9-40B0-93B1-BE737D9189E9}" srcOrd="3" destOrd="0" presId="urn:microsoft.com/office/officeart/2008/layout/HalfCircleOrganizationChart"/>
    <dgm:cxn modelId="{F4F301FC-1243-4277-9473-D0DBF89FAA0C}" type="presParOf" srcId="{B3360FB6-6ED4-4FCE-B06F-5A9E2582B413}" destId="{8A75A3B4-E9D0-4E9B-9934-6B74BB954D27}" srcOrd="1" destOrd="0" presId="urn:microsoft.com/office/officeart/2008/layout/HalfCircleOrganizationChart"/>
    <dgm:cxn modelId="{53ACB5CB-3296-4153-BDA1-245E5250A16D}" type="presParOf" srcId="{B3360FB6-6ED4-4FCE-B06F-5A9E2582B413}" destId="{65145324-823E-4B29-BB73-115A08B12DFB}" srcOrd="2" destOrd="0" presId="urn:microsoft.com/office/officeart/2008/layout/HalfCircleOrganizationChart"/>
    <dgm:cxn modelId="{06EA3E1D-2812-4F47-83A6-D992E906388B}" type="presParOf" srcId="{C8903062-2320-4222-9A95-AECD2F5B3644}" destId="{DC2B8DA1-4ADB-433C-ACC9-7990317A3F1E}" srcOrd="6" destOrd="0" presId="urn:microsoft.com/office/officeart/2008/layout/HalfCircleOrganizationChart"/>
    <dgm:cxn modelId="{FCF6CBE4-A052-414E-9961-9AB7E0EF32E0}" type="presParOf" srcId="{C8903062-2320-4222-9A95-AECD2F5B3644}" destId="{60CB0961-2AE4-4BEA-90BA-E5A5A7BD4872}" srcOrd="7" destOrd="0" presId="urn:microsoft.com/office/officeart/2008/layout/HalfCircleOrganizationChart"/>
    <dgm:cxn modelId="{6CE551BC-4869-4D3D-98FB-7EF284A3123D}" type="presParOf" srcId="{60CB0961-2AE4-4BEA-90BA-E5A5A7BD4872}" destId="{0BAEDACB-D489-4807-ABA3-C07D5B014B8D}" srcOrd="0" destOrd="0" presId="urn:microsoft.com/office/officeart/2008/layout/HalfCircleOrganizationChart"/>
    <dgm:cxn modelId="{84CAD0E6-2E84-43D8-8B0F-56D5AE7AF2F1}" type="presParOf" srcId="{0BAEDACB-D489-4807-ABA3-C07D5B014B8D}" destId="{9E45B2E8-10F3-43C4-9217-A3F85F801BAF}" srcOrd="0" destOrd="0" presId="urn:microsoft.com/office/officeart/2008/layout/HalfCircleOrganizationChart"/>
    <dgm:cxn modelId="{32F699EA-14ED-4551-A1E2-026AA5C77B4B}" type="presParOf" srcId="{0BAEDACB-D489-4807-ABA3-C07D5B014B8D}" destId="{1E9C9C6B-3579-4CEB-B58C-5A7D428A9FDA}" srcOrd="1" destOrd="0" presId="urn:microsoft.com/office/officeart/2008/layout/HalfCircleOrganizationChart"/>
    <dgm:cxn modelId="{05A58BE6-09E6-4DDC-B6A3-3A51DD0EC342}" type="presParOf" srcId="{0BAEDACB-D489-4807-ABA3-C07D5B014B8D}" destId="{CE943863-AB08-4C4D-84D1-88C6C9FFE07C}" srcOrd="2" destOrd="0" presId="urn:microsoft.com/office/officeart/2008/layout/HalfCircleOrganizationChart"/>
    <dgm:cxn modelId="{48368A26-FAC6-496B-A738-FDEDE451E31A}" type="presParOf" srcId="{0BAEDACB-D489-4807-ABA3-C07D5B014B8D}" destId="{46D41DE8-C92E-467A-8A49-C3B777DA68A5}" srcOrd="3" destOrd="0" presId="urn:microsoft.com/office/officeart/2008/layout/HalfCircleOrganizationChart"/>
    <dgm:cxn modelId="{E0369476-5491-4574-BDB4-8EB2F43D2370}" type="presParOf" srcId="{60CB0961-2AE4-4BEA-90BA-E5A5A7BD4872}" destId="{2AE551EF-D4DC-4D2A-AB34-B3C08FDE96E9}" srcOrd="1" destOrd="0" presId="urn:microsoft.com/office/officeart/2008/layout/HalfCircleOrganizationChart"/>
    <dgm:cxn modelId="{0F13C3E9-EF74-406F-AB3C-D4D7318C9F9F}" type="presParOf" srcId="{60CB0961-2AE4-4BEA-90BA-E5A5A7BD4872}" destId="{41EC9442-4FE3-422D-9911-CE71E857459F}" srcOrd="2" destOrd="0" presId="urn:microsoft.com/office/officeart/2008/layout/HalfCircleOrganizationChart"/>
    <dgm:cxn modelId="{50204018-0137-404F-9839-D3206CDFE8BD}" type="presParOf" srcId="{C8903062-2320-4222-9A95-AECD2F5B3644}" destId="{2824A787-54F8-4774-BF89-65367E610F09}" srcOrd="8" destOrd="0" presId="urn:microsoft.com/office/officeart/2008/layout/HalfCircleOrganizationChart"/>
    <dgm:cxn modelId="{5AE373E0-0BEE-420C-9A55-831105C65F0E}" type="presParOf" srcId="{C8903062-2320-4222-9A95-AECD2F5B3644}" destId="{56FB430F-CE5B-4939-B5C6-E4378C006699}" srcOrd="9" destOrd="0" presId="urn:microsoft.com/office/officeart/2008/layout/HalfCircleOrganizationChart"/>
    <dgm:cxn modelId="{37BC515B-316A-4BEC-8146-23AC85606886}" type="presParOf" srcId="{56FB430F-CE5B-4939-B5C6-E4378C006699}" destId="{65C840CA-DB80-4183-A6E0-30D386425DA6}" srcOrd="0" destOrd="0" presId="urn:microsoft.com/office/officeart/2008/layout/HalfCircleOrganizationChart"/>
    <dgm:cxn modelId="{0865016D-0CB1-4621-A5A3-AD555941BD3E}" type="presParOf" srcId="{65C840CA-DB80-4183-A6E0-30D386425DA6}" destId="{DCBE0F22-BEBF-4F2A-B3D5-E9707D1D591E}" srcOrd="0" destOrd="0" presId="urn:microsoft.com/office/officeart/2008/layout/HalfCircleOrganizationChart"/>
    <dgm:cxn modelId="{9F0479BD-6471-4CA3-B0E6-2846A908B8D9}" type="presParOf" srcId="{65C840CA-DB80-4183-A6E0-30D386425DA6}" destId="{FDFD49D7-E05C-4106-B041-78D29D3D617B}" srcOrd="1" destOrd="0" presId="urn:microsoft.com/office/officeart/2008/layout/HalfCircleOrganizationChart"/>
    <dgm:cxn modelId="{578DC6C9-618E-4F8B-806A-FD2718D1EE2E}" type="presParOf" srcId="{65C840CA-DB80-4183-A6E0-30D386425DA6}" destId="{468007CA-039A-4679-B4A1-E280CEC2C558}" srcOrd="2" destOrd="0" presId="urn:microsoft.com/office/officeart/2008/layout/HalfCircleOrganizationChart"/>
    <dgm:cxn modelId="{DC7C6E2F-212D-4FC1-AA7A-12EB282A578C}" type="presParOf" srcId="{65C840CA-DB80-4183-A6E0-30D386425DA6}" destId="{A4E486FE-49D0-4ED7-966A-D66F7BBE6CDA}" srcOrd="3" destOrd="0" presId="urn:microsoft.com/office/officeart/2008/layout/HalfCircleOrganizationChart"/>
    <dgm:cxn modelId="{F8ED5790-AFB8-4FE7-A3FD-3D3969B6B4CB}" type="presParOf" srcId="{56FB430F-CE5B-4939-B5C6-E4378C006699}" destId="{9A1CBE22-5403-4A76-BB97-06D82829C40D}" srcOrd="1" destOrd="0" presId="urn:microsoft.com/office/officeart/2008/layout/HalfCircleOrganizationChart"/>
    <dgm:cxn modelId="{CD892DD1-A599-432D-983C-D44C50281241}" type="presParOf" srcId="{56FB430F-CE5B-4939-B5C6-E4378C006699}" destId="{0A1669F5-E4E7-41CD-B0EF-EEC3A95CFCD3}" srcOrd="2" destOrd="0" presId="urn:microsoft.com/office/officeart/2008/layout/HalfCircleOrganizationChart"/>
    <dgm:cxn modelId="{1A875F86-747C-4007-AB9F-7368FCB7CB43}" type="presParOf" srcId="{C8903062-2320-4222-9A95-AECD2F5B3644}" destId="{FA571A58-F4C6-4B1D-B232-C2BAAFEE4722}" srcOrd="10" destOrd="0" presId="urn:microsoft.com/office/officeart/2008/layout/HalfCircleOrganizationChart"/>
    <dgm:cxn modelId="{0D81E927-5B00-43F9-BF72-998FC6D51EC3}" type="presParOf" srcId="{C8903062-2320-4222-9A95-AECD2F5B3644}" destId="{62557E6B-7461-4733-B396-7C0774E21548}" srcOrd="11" destOrd="0" presId="urn:microsoft.com/office/officeart/2008/layout/HalfCircleOrganizationChart"/>
    <dgm:cxn modelId="{52894DB2-5B32-401F-AD1B-7B2F702BF8D6}" type="presParOf" srcId="{62557E6B-7461-4733-B396-7C0774E21548}" destId="{5933799B-433B-4DD2-93AD-B8A711FFE924}" srcOrd="0" destOrd="0" presId="urn:microsoft.com/office/officeart/2008/layout/HalfCircleOrganizationChart"/>
    <dgm:cxn modelId="{21839116-3C5D-4C5D-B500-1A93816ADC67}" type="presParOf" srcId="{5933799B-433B-4DD2-93AD-B8A711FFE924}" destId="{22C82E2C-392B-425D-AF1B-7B94E4C45E8E}" srcOrd="0" destOrd="0" presId="urn:microsoft.com/office/officeart/2008/layout/HalfCircleOrganizationChart"/>
    <dgm:cxn modelId="{B395115B-1363-4360-9E44-4ACC463296C4}" type="presParOf" srcId="{5933799B-433B-4DD2-93AD-B8A711FFE924}" destId="{D27C7E68-0F24-4884-9610-6841A3B71553}" srcOrd="1" destOrd="0" presId="urn:microsoft.com/office/officeart/2008/layout/HalfCircleOrganizationChart"/>
    <dgm:cxn modelId="{1055BC5F-6245-4393-B038-CB07813CC983}" type="presParOf" srcId="{5933799B-433B-4DD2-93AD-B8A711FFE924}" destId="{642EB179-E60E-4D64-A763-6D8BF8D55807}" srcOrd="2" destOrd="0" presId="urn:microsoft.com/office/officeart/2008/layout/HalfCircleOrganizationChart"/>
    <dgm:cxn modelId="{51E2BE96-9950-45DD-9E35-50D6607DBE74}" type="presParOf" srcId="{5933799B-433B-4DD2-93AD-B8A711FFE924}" destId="{5DF32BDF-FF39-4536-8F6C-9CFA70C01CD5}" srcOrd="3" destOrd="0" presId="urn:microsoft.com/office/officeart/2008/layout/HalfCircleOrganizationChart"/>
    <dgm:cxn modelId="{35EE65DB-72E3-4F22-8D4F-2ED63E70C924}" type="presParOf" srcId="{62557E6B-7461-4733-B396-7C0774E21548}" destId="{161354F1-3812-4BF5-81D0-AC09BA6A3272}" srcOrd="1" destOrd="0" presId="urn:microsoft.com/office/officeart/2008/layout/HalfCircleOrganizationChart"/>
    <dgm:cxn modelId="{3B7903DF-2F41-41DD-AFBE-8E6275175CE9}" type="presParOf" srcId="{62557E6B-7461-4733-B396-7C0774E21548}" destId="{BAFCA330-0641-41E2-9DDB-DBADF6D4C622}" srcOrd="2" destOrd="0" presId="urn:microsoft.com/office/officeart/2008/layout/HalfCircleOrganizationChart"/>
    <dgm:cxn modelId="{FC06026E-6BC0-4B6A-A313-F08A9E442E25}" type="presParOf" srcId="{B01B5F4C-E768-49BA-8390-B9805C3B1C32}" destId="{25AC4A2D-4B76-4833-BC06-9F96BD92D0F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F4CF08-10B8-4409-BEC3-8EDDDF39995F}" type="doc">
      <dgm:prSet loTypeId="urn:microsoft.com/office/officeart/2005/8/layout/hierarchy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72A1031-C56C-4FB2-B6DE-E465ACCE7003}">
      <dgm:prSet phldrT="[Texto]" custT="1"/>
      <dgm:spPr/>
      <dgm:t>
        <a:bodyPr/>
        <a:lstStyle/>
        <a:p>
          <a:r>
            <a:rPr lang="es-ES" sz="1600" b="1" dirty="0" smtClean="0"/>
            <a:t>Estrategias de internacionalización</a:t>
          </a:r>
          <a:endParaRPr lang="es-ES" sz="1600" b="1" dirty="0"/>
        </a:p>
      </dgm:t>
    </dgm:pt>
    <dgm:pt modelId="{F5FD3ABF-3BF3-434B-A173-B023D52D5B98}" type="parTrans" cxnId="{160831A1-5191-4D27-9FBA-4604EF721D7F}">
      <dgm:prSet/>
      <dgm:spPr/>
      <dgm:t>
        <a:bodyPr/>
        <a:lstStyle/>
        <a:p>
          <a:endParaRPr lang="es-ES"/>
        </a:p>
      </dgm:t>
    </dgm:pt>
    <dgm:pt modelId="{7101D3C7-A49E-4D9F-B603-8BCF86B82087}" type="sibTrans" cxnId="{160831A1-5191-4D27-9FBA-4604EF721D7F}">
      <dgm:prSet/>
      <dgm:spPr/>
      <dgm:t>
        <a:bodyPr/>
        <a:lstStyle/>
        <a:p>
          <a:endParaRPr lang="es-ES"/>
        </a:p>
      </dgm:t>
    </dgm:pt>
    <dgm:pt modelId="{A20ED848-D5AA-48D7-9D1C-48D67A699DB0}">
      <dgm:prSet phldrT="[Texto]" custT="1"/>
      <dgm:spPr/>
      <dgm:t>
        <a:bodyPr/>
        <a:lstStyle/>
        <a:p>
          <a:r>
            <a:rPr lang="es-ES" sz="1600" dirty="0" smtClean="0"/>
            <a:t>Exportaciones</a:t>
          </a:r>
          <a:endParaRPr lang="es-ES" sz="1600" dirty="0"/>
        </a:p>
      </dgm:t>
    </dgm:pt>
    <dgm:pt modelId="{3C166225-44F8-4BDF-8705-1E42DF1DEF05}" type="parTrans" cxnId="{90AF9508-894E-46FD-8AAC-EA11EC4E6D0B}">
      <dgm:prSet/>
      <dgm:spPr/>
      <dgm:t>
        <a:bodyPr/>
        <a:lstStyle/>
        <a:p>
          <a:endParaRPr lang="es-ES"/>
        </a:p>
      </dgm:t>
    </dgm:pt>
    <dgm:pt modelId="{B893B083-BE8E-4C8B-A59D-AA6CE048DB40}" type="sibTrans" cxnId="{90AF9508-894E-46FD-8AAC-EA11EC4E6D0B}">
      <dgm:prSet/>
      <dgm:spPr/>
      <dgm:t>
        <a:bodyPr/>
        <a:lstStyle/>
        <a:p>
          <a:endParaRPr lang="es-ES"/>
        </a:p>
      </dgm:t>
    </dgm:pt>
    <dgm:pt modelId="{74503D67-9144-4D76-8C9A-9DC975A2C578}">
      <dgm:prSet phldrT="[Texto]" custT="1"/>
      <dgm:spPr/>
      <dgm:t>
        <a:bodyPr/>
        <a:lstStyle/>
        <a:p>
          <a:r>
            <a:rPr lang="es-ES" sz="1600" dirty="0" smtClean="0"/>
            <a:t>Inversiones directas</a:t>
          </a:r>
          <a:endParaRPr lang="es-ES" sz="1600" dirty="0"/>
        </a:p>
      </dgm:t>
    </dgm:pt>
    <dgm:pt modelId="{214CD6BA-82F2-4DA5-BB3E-8D9949F18132}" type="parTrans" cxnId="{E4A65EC4-205E-4C0E-BA7F-54AE02FA7B8C}">
      <dgm:prSet/>
      <dgm:spPr/>
      <dgm:t>
        <a:bodyPr/>
        <a:lstStyle/>
        <a:p>
          <a:endParaRPr lang="es-ES"/>
        </a:p>
      </dgm:t>
    </dgm:pt>
    <dgm:pt modelId="{84E06EC1-3E43-4AE9-9D77-06001C2750E0}" type="sibTrans" cxnId="{E4A65EC4-205E-4C0E-BA7F-54AE02FA7B8C}">
      <dgm:prSet/>
      <dgm:spPr/>
      <dgm:t>
        <a:bodyPr/>
        <a:lstStyle/>
        <a:p>
          <a:endParaRPr lang="es-ES"/>
        </a:p>
      </dgm:t>
    </dgm:pt>
    <dgm:pt modelId="{AB83B733-8DC1-45ED-9119-D2F3419A8CB8}">
      <dgm:prSet phldrT="[Texto]" custT="1"/>
      <dgm:spPr/>
      <dgm:t>
        <a:bodyPr/>
        <a:lstStyle/>
        <a:p>
          <a:r>
            <a:rPr lang="es-ES" sz="1600" dirty="0" smtClean="0"/>
            <a:t>Asociaciones</a:t>
          </a:r>
          <a:endParaRPr lang="es-ES" sz="1600" dirty="0"/>
        </a:p>
      </dgm:t>
    </dgm:pt>
    <dgm:pt modelId="{FC9E9DEB-EF4E-4472-B790-75653D26C33B}" type="parTrans" cxnId="{6D0C35D2-B422-48F3-ACCE-9B3B0B709DED}">
      <dgm:prSet/>
      <dgm:spPr/>
      <dgm:t>
        <a:bodyPr/>
        <a:lstStyle/>
        <a:p>
          <a:endParaRPr lang="es-ES"/>
        </a:p>
      </dgm:t>
    </dgm:pt>
    <dgm:pt modelId="{46A448F7-16A2-47B6-89EC-ACA703354C09}" type="sibTrans" cxnId="{6D0C35D2-B422-48F3-ACCE-9B3B0B709DED}">
      <dgm:prSet/>
      <dgm:spPr/>
      <dgm:t>
        <a:bodyPr/>
        <a:lstStyle/>
        <a:p>
          <a:endParaRPr lang="es-ES"/>
        </a:p>
      </dgm:t>
    </dgm:pt>
    <dgm:pt modelId="{4DAF96A6-135C-44FC-A2F9-CE704C287669}">
      <dgm:prSet phldrT="[Texto]" custT="1"/>
      <dgm:spPr/>
      <dgm:t>
        <a:bodyPr/>
        <a:lstStyle/>
        <a:p>
          <a:pPr algn="l"/>
          <a:r>
            <a:rPr lang="es-ES" sz="1500" dirty="0" smtClean="0"/>
            <a:t>Antes de invertir en el extranjero, se tratará de asegurar la aceptación de los productos (acuerdos con empresas locales).</a:t>
          </a:r>
          <a:endParaRPr lang="es-ES" sz="1500" dirty="0"/>
        </a:p>
      </dgm:t>
    </dgm:pt>
    <dgm:pt modelId="{75D5CE38-CEAA-44AF-8EC2-FF5D36D46F5A}" type="parTrans" cxnId="{D77558D2-184C-427C-9169-918374D16804}">
      <dgm:prSet/>
      <dgm:spPr/>
      <dgm:t>
        <a:bodyPr/>
        <a:lstStyle/>
        <a:p>
          <a:endParaRPr lang="es-ES"/>
        </a:p>
      </dgm:t>
    </dgm:pt>
    <dgm:pt modelId="{DAFA3798-8A65-4D41-A1E3-22FC90CCACC7}" type="sibTrans" cxnId="{D77558D2-184C-427C-9169-918374D16804}">
      <dgm:prSet/>
      <dgm:spPr/>
      <dgm:t>
        <a:bodyPr/>
        <a:lstStyle/>
        <a:p>
          <a:endParaRPr lang="es-ES"/>
        </a:p>
      </dgm:t>
    </dgm:pt>
    <dgm:pt modelId="{6537C886-7D37-4002-ABAC-17D560672E6D}">
      <dgm:prSet phldrT="[Texto]" custT="1"/>
      <dgm:spPr/>
      <dgm:t>
        <a:bodyPr/>
        <a:lstStyle/>
        <a:p>
          <a:pPr algn="l"/>
          <a:r>
            <a:rPr lang="es-ES" sz="1500" dirty="0" smtClean="0"/>
            <a:t>Una forma de cooperación entre empresas es la creación de una sociedad </a:t>
          </a:r>
          <a:r>
            <a:rPr lang="es-ES" sz="1500" i="1" dirty="0" smtClean="0"/>
            <a:t>Joint Venture</a:t>
          </a:r>
          <a:r>
            <a:rPr lang="es-ES" sz="1500" dirty="0" smtClean="0"/>
            <a:t>.</a:t>
          </a:r>
          <a:endParaRPr lang="es-ES" sz="1500" dirty="0"/>
        </a:p>
      </dgm:t>
    </dgm:pt>
    <dgm:pt modelId="{71BA364C-F27C-413D-ADF3-D2229325B6B9}" type="parTrans" cxnId="{FBAE8A81-2D14-4C3F-A6A4-15C0A6CF26FE}">
      <dgm:prSet/>
      <dgm:spPr/>
      <dgm:t>
        <a:bodyPr/>
        <a:lstStyle/>
        <a:p>
          <a:endParaRPr lang="es-ES"/>
        </a:p>
      </dgm:t>
    </dgm:pt>
    <dgm:pt modelId="{7138AF04-4045-4455-A1F2-42AB2E715FCC}" type="sibTrans" cxnId="{FBAE8A81-2D14-4C3F-A6A4-15C0A6CF26FE}">
      <dgm:prSet/>
      <dgm:spPr/>
      <dgm:t>
        <a:bodyPr/>
        <a:lstStyle/>
        <a:p>
          <a:endParaRPr lang="es-ES"/>
        </a:p>
      </dgm:t>
    </dgm:pt>
    <dgm:pt modelId="{FF7D832E-DEA9-4B9B-B510-C322AE989311}">
      <dgm:prSet phldrT="[Texto]" custT="1"/>
      <dgm:spPr/>
      <dgm:t>
        <a:bodyPr/>
        <a:lstStyle/>
        <a:p>
          <a:pPr algn="l"/>
          <a:r>
            <a:rPr lang="es-ES" sz="1500" dirty="0" smtClean="0"/>
            <a:t>Cuando se sabe que los productos son aceptados y se conoce el mercado del país al que se quiere acceder.</a:t>
          </a:r>
          <a:endParaRPr lang="es-ES" sz="1500" dirty="0"/>
        </a:p>
      </dgm:t>
    </dgm:pt>
    <dgm:pt modelId="{694756AE-00B5-48E6-94A0-BFC91E5A82FE}" type="parTrans" cxnId="{1AE1A34D-7FA6-4165-B484-750D4A02A7E9}">
      <dgm:prSet/>
      <dgm:spPr/>
      <dgm:t>
        <a:bodyPr/>
        <a:lstStyle/>
        <a:p>
          <a:endParaRPr lang="es-ES"/>
        </a:p>
      </dgm:t>
    </dgm:pt>
    <dgm:pt modelId="{58EE34D8-8005-486E-9635-8ABBB587ECBD}" type="sibTrans" cxnId="{1AE1A34D-7FA6-4165-B484-750D4A02A7E9}">
      <dgm:prSet/>
      <dgm:spPr/>
      <dgm:t>
        <a:bodyPr/>
        <a:lstStyle/>
        <a:p>
          <a:endParaRPr lang="es-ES"/>
        </a:p>
      </dgm:t>
    </dgm:pt>
    <dgm:pt modelId="{0E760FC2-8826-401F-8F2C-80616FAD502B}" type="pres">
      <dgm:prSet presAssocID="{87F4CF08-10B8-4409-BEC3-8EDDDF3999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E4BD8A-28AD-4F45-A70D-6BCF81EBA89F}" type="pres">
      <dgm:prSet presAssocID="{072A1031-C56C-4FB2-B6DE-E465ACCE7003}" presName="hierRoot1" presStyleCnt="0"/>
      <dgm:spPr/>
    </dgm:pt>
    <dgm:pt modelId="{BCECA147-DC3B-4C6B-B26B-F6EDAB647EB9}" type="pres">
      <dgm:prSet presAssocID="{072A1031-C56C-4FB2-B6DE-E465ACCE7003}" presName="composite" presStyleCnt="0"/>
      <dgm:spPr/>
    </dgm:pt>
    <dgm:pt modelId="{25B40484-9A7C-4015-937B-1294E1541B7C}" type="pres">
      <dgm:prSet presAssocID="{072A1031-C56C-4FB2-B6DE-E465ACCE7003}" presName="background" presStyleLbl="node0" presStyleIdx="0" presStyleCnt="1"/>
      <dgm:spPr/>
    </dgm:pt>
    <dgm:pt modelId="{A88ECC9B-9F08-4CC8-ABE2-2046117C2836}" type="pres">
      <dgm:prSet presAssocID="{072A1031-C56C-4FB2-B6DE-E465ACCE7003}" presName="text" presStyleLbl="fgAcc0" presStyleIdx="0" presStyleCnt="1" custScaleX="142761" custScaleY="875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61D46B-CF6F-49C7-871C-93257D6DDA4C}" type="pres">
      <dgm:prSet presAssocID="{072A1031-C56C-4FB2-B6DE-E465ACCE7003}" presName="hierChild2" presStyleCnt="0"/>
      <dgm:spPr/>
    </dgm:pt>
    <dgm:pt modelId="{635012D4-4841-45E5-90A9-071E82B9C028}" type="pres">
      <dgm:prSet presAssocID="{3C166225-44F8-4BDF-8705-1E42DF1DEF05}" presName="Name10" presStyleLbl="parChTrans1D2" presStyleIdx="0" presStyleCnt="3"/>
      <dgm:spPr/>
      <dgm:t>
        <a:bodyPr/>
        <a:lstStyle/>
        <a:p>
          <a:endParaRPr lang="es-ES"/>
        </a:p>
      </dgm:t>
    </dgm:pt>
    <dgm:pt modelId="{0157BDE9-E6E4-4FBE-920F-C601C8B0E2DD}" type="pres">
      <dgm:prSet presAssocID="{A20ED848-D5AA-48D7-9D1C-48D67A699DB0}" presName="hierRoot2" presStyleCnt="0"/>
      <dgm:spPr/>
    </dgm:pt>
    <dgm:pt modelId="{034785D7-20A6-49D5-BBFB-AA632164BB43}" type="pres">
      <dgm:prSet presAssocID="{A20ED848-D5AA-48D7-9D1C-48D67A699DB0}" presName="composite2" presStyleCnt="0"/>
      <dgm:spPr/>
    </dgm:pt>
    <dgm:pt modelId="{A8DBEB85-1568-4BFB-A97E-D2D6ABEBD231}" type="pres">
      <dgm:prSet presAssocID="{A20ED848-D5AA-48D7-9D1C-48D67A699DB0}" presName="background2" presStyleLbl="node2" presStyleIdx="0" presStyleCnt="3"/>
      <dgm:spPr/>
    </dgm:pt>
    <dgm:pt modelId="{D897635F-5A70-4318-BD7F-B08E6AC13DD7}" type="pres">
      <dgm:prSet presAssocID="{A20ED848-D5AA-48D7-9D1C-48D67A699DB0}" presName="text2" presStyleLbl="fgAcc2" presStyleIdx="0" presStyleCnt="3" custScaleY="48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153D8-2403-4941-AB02-EAC9DA369838}" type="pres">
      <dgm:prSet presAssocID="{A20ED848-D5AA-48D7-9D1C-48D67A699DB0}" presName="hierChild3" presStyleCnt="0"/>
      <dgm:spPr/>
    </dgm:pt>
    <dgm:pt modelId="{66621611-EAD4-41F7-AC58-F56C589B8960}" type="pres">
      <dgm:prSet presAssocID="{75D5CE38-CEAA-44AF-8EC2-FF5D36D46F5A}" presName="Name17" presStyleLbl="parChTrans1D3" presStyleIdx="0" presStyleCnt="3"/>
      <dgm:spPr/>
      <dgm:t>
        <a:bodyPr/>
        <a:lstStyle/>
        <a:p>
          <a:endParaRPr lang="es-ES"/>
        </a:p>
      </dgm:t>
    </dgm:pt>
    <dgm:pt modelId="{31417AAF-4583-4CB4-8070-B076C896907B}" type="pres">
      <dgm:prSet presAssocID="{4DAF96A6-135C-44FC-A2F9-CE704C287669}" presName="hierRoot3" presStyleCnt="0"/>
      <dgm:spPr/>
    </dgm:pt>
    <dgm:pt modelId="{364C2F18-12FD-4A00-BE4A-6A5D57DDA72F}" type="pres">
      <dgm:prSet presAssocID="{4DAF96A6-135C-44FC-A2F9-CE704C287669}" presName="composite3" presStyleCnt="0"/>
      <dgm:spPr/>
    </dgm:pt>
    <dgm:pt modelId="{C842E0B1-6830-4E74-B9EC-83C862B870E2}" type="pres">
      <dgm:prSet presAssocID="{4DAF96A6-135C-44FC-A2F9-CE704C287669}" presName="background3" presStyleLbl="node3" presStyleIdx="0" presStyleCnt="3"/>
      <dgm:spPr/>
    </dgm:pt>
    <dgm:pt modelId="{F023F039-1FC2-4DB4-A56A-71AA2A467053}" type="pres">
      <dgm:prSet presAssocID="{4DAF96A6-135C-44FC-A2F9-CE704C287669}" presName="text3" presStyleLbl="fgAcc3" presStyleIdx="0" presStyleCnt="3" custScaleY="1973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C9D3B1-A8CD-45EB-8841-FF858DE93420}" type="pres">
      <dgm:prSet presAssocID="{4DAF96A6-135C-44FC-A2F9-CE704C287669}" presName="hierChild4" presStyleCnt="0"/>
      <dgm:spPr/>
    </dgm:pt>
    <dgm:pt modelId="{FC979704-2C37-43CE-9B07-2CFA308BEE6F}" type="pres">
      <dgm:prSet presAssocID="{214CD6BA-82F2-4DA5-BB3E-8D9949F18132}" presName="Name10" presStyleLbl="parChTrans1D2" presStyleIdx="1" presStyleCnt="3"/>
      <dgm:spPr/>
      <dgm:t>
        <a:bodyPr/>
        <a:lstStyle/>
        <a:p>
          <a:endParaRPr lang="es-ES"/>
        </a:p>
      </dgm:t>
    </dgm:pt>
    <dgm:pt modelId="{32B72A93-31D5-42C4-9000-7CBFBB435E43}" type="pres">
      <dgm:prSet presAssocID="{74503D67-9144-4D76-8C9A-9DC975A2C578}" presName="hierRoot2" presStyleCnt="0"/>
      <dgm:spPr/>
    </dgm:pt>
    <dgm:pt modelId="{07D8DFDD-E6CB-4634-B882-4A2A6C33F489}" type="pres">
      <dgm:prSet presAssocID="{74503D67-9144-4D76-8C9A-9DC975A2C578}" presName="composite2" presStyleCnt="0"/>
      <dgm:spPr/>
    </dgm:pt>
    <dgm:pt modelId="{493160F6-1969-463B-A00C-DEAA5414AD9D}" type="pres">
      <dgm:prSet presAssocID="{74503D67-9144-4D76-8C9A-9DC975A2C578}" presName="background2" presStyleLbl="node2" presStyleIdx="1" presStyleCnt="3"/>
      <dgm:spPr/>
    </dgm:pt>
    <dgm:pt modelId="{5A058651-FBED-4C57-9A27-1EB634CB99DD}" type="pres">
      <dgm:prSet presAssocID="{74503D67-9144-4D76-8C9A-9DC975A2C578}" presName="text2" presStyleLbl="fgAcc2" presStyleIdx="1" presStyleCnt="3" custScaleY="48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A9322E-C58E-45C4-A573-81D266575943}" type="pres">
      <dgm:prSet presAssocID="{74503D67-9144-4D76-8C9A-9DC975A2C578}" presName="hierChild3" presStyleCnt="0"/>
      <dgm:spPr/>
    </dgm:pt>
    <dgm:pt modelId="{17849711-026B-4167-9B0E-F1F4C2EF495F}" type="pres">
      <dgm:prSet presAssocID="{71BA364C-F27C-413D-ADF3-D2229325B6B9}" presName="Name17" presStyleLbl="parChTrans1D3" presStyleIdx="1" presStyleCnt="3"/>
      <dgm:spPr/>
      <dgm:t>
        <a:bodyPr/>
        <a:lstStyle/>
        <a:p>
          <a:endParaRPr lang="es-ES"/>
        </a:p>
      </dgm:t>
    </dgm:pt>
    <dgm:pt modelId="{4EF34B23-AECD-41E1-934C-07FDD22D1A43}" type="pres">
      <dgm:prSet presAssocID="{6537C886-7D37-4002-ABAC-17D560672E6D}" presName="hierRoot3" presStyleCnt="0"/>
      <dgm:spPr/>
    </dgm:pt>
    <dgm:pt modelId="{82DDA734-08B3-49F3-894C-2B02E8EE7E52}" type="pres">
      <dgm:prSet presAssocID="{6537C886-7D37-4002-ABAC-17D560672E6D}" presName="composite3" presStyleCnt="0"/>
      <dgm:spPr/>
    </dgm:pt>
    <dgm:pt modelId="{42EBBE93-796C-4820-B2CF-E7B30D07F331}" type="pres">
      <dgm:prSet presAssocID="{6537C886-7D37-4002-ABAC-17D560672E6D}" presName="background3" presStyleLbl="node3" presStyleIdx="1" presStyleCnt="3"/>
      <dgm:spPr/>
    </dgm:pt>
    <dgm:pt modelId="{811C81E6-0502-4622-BE29-4AAB4300AB30}" type="pres">
      <dgm:prSet presAssocID="{6537C886-7D37-4002-ABAC-17D560672E6D}" presName="text3" presStyleLbl="fgAcc3" presStyleIdx="1" presStyleCnt="3" custScaleY="154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79E98-F955-4456-8E56-D30B4A16AFF9}" type="pres">
      <dgm:prSet presAssocID="{6537C886-7D37-4002-ABAC-17D560672E6D}" presName="hierChild4" presStyleCnt="0"/>
      <dgm:spPr/>
    </dgm:pt>
    <dgm:pt modelId="{F3A6E6CD-3A14-4FEF-90BF-6432506BA1BD}" type="pres">
      <dgm:prSet presAssocID="{FC9E9DEB-EF4E-4472-B790-75653D26C33B}" presName="Name10" presStyleLbl="parChTrans1D2" presStyleIdx="2" presStyleCnt="3"/>
      <dgm:spPr/>
      <dgm:t>
        <a:bodyPr/>
        <a:lstStyle/>
        <a:p>
          <a:endParaRPr lang="es-ES"/>
        </a:p>
      </dgm:t>
    </dgm:pt>
    <dgm:pt modelId="{60D7DBB2-6C1A-4650-A37B-C3BEE270B09A}" type="pres">
      <dgm:prSet presAssocID="{AB83B733-8DC1-45ED-9119-D2F3419A8CB8}" presName="hierRoot2" presStyleCnt="0"/>
      <dgm:spPr/>
    </dgm:pt>
    <dgm:pt modelId="{9FB7FAD6-5EF5-4BE8-B802-AE9E7CBE48C8}" type="pres">
      <dgm:prSet presAssocID="{AB83B733-8DC1-45ED-9119-D2F3419A8CB8}" presName="composite2" presStyleCnt="0"/>
      <dgm:spPr/>
    </dgm:pt>
    <dgm:pt modelId="{61A559AC-9F29-43EE-BE57-5AA5DE8C19C7}" type="pres">
      <dgm:prSet presAssocID="{AB83B733-8DC1-45ED-9119-D2F3419A8CB8}" presName="background2" presStyleLbl="node2" presStyleIdx="2" presStyleCnt="3"/>
      <dgm:spPr/>
    </dgm:pt>
    <dgm:pt modelId="{F0267F6E-6EE7-44BC-9458-E21DEC504C08}" type="pres">
      <dgm:prSet presAssocID="{AB83B733-8DC1-45ED-9119-D2F3419A8CB8}" presName="text2" presStyleLbl="fgAcc2" presStyleIdx="2" presStyleCnt="3" custScaleY="48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C17A82-E7DC-458F-BC8B-3F38FFB50904}" type="pres">
      <dgm:prSet presAssocID="{AB83B733-8DC1-45ED-9119-D2F3419A8CB8}" presName="hierChild3" presStyleCnt="0"/>
      <dgm:spPr/>
    </dgm:pt>
    <dgm:pt modelId="{B22D90D3-C7A9-4F69-BE7A-2C7403E5E74B}" type="pres">
      <dgm:prSet presAssocID="{694756AE-00B5-48E6-94A0-BFC91E5A82FE}" presName="Name17" presStyleLbl="parChTrans1D3" presStyleIdx="2" presStyleCnt="3"/>
      <dgm:spPr/>
      <dgm:t>
        <a:bodyPr/>
        <a:lstStyle/>
        <a:p>
          <a:endParaRPr lang="es-ES"/>
        </a:p>
      </dgm:t>
    </dgm:pt>
    <dgm:pt modelId="{FE492A13-FAE7-4649-A727-072A36CA9C65}" type="pres">
      <dgm:prSet presAssocID="{FF7D832E-DEA9-4B9B-B510-C322AE989311}" presName="hierRoot3" presStyleCnt="0"/>
      <dgm:spPr/>
    </dgm:pt>
    <dgm:pt modelId="{0794F3B1-B883-491E-A65D-B43DC8A065ED}" type="pres">
      <dgm:prSet presAssocID="{FF7D832E-DEA9-4B9B-B510-C322AE989311}" presName="composite3" presStyleCnt="0"/>
      <dgm:spPr/>
    </dgm:pt>
    <dgm:pt modelId="{8EE03965-950D-466B-B6EE-63A3268A0A08}" type="pres">
      <dgm:prSet presAssocID="{FF7D832E-DEA9-4B9B-B510-C322AE989311}" presName="background3" presStyleLbl="node3" presStyleIdx="2" presStyleCnt="3"/>
      <dgm:spPr/>
    </dgm:pt>
    <dgm:pt modelId="{3BA08CCB-9C52-4A8F-8639-F09C2DD3D60A}" type="pres">
      <dgm:prSet presAssocID="{FF7D832E-DEA9-4B9B-B510-C322AE989311}" presName="text3" presStyleLbl="fgAcc3" presStyleIdx="2" presStyleCnt="3" custScaleY="168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B781D2-5E0A-428A-96BB-AC0755523496}" type="pres">
      <dgm:prSet presAssocID="{FF7D832E-DEA9-4B9B-B510-C322AE989311}" presName="hierChild4" presStyleCnt="0"/>
      <dgm:spPr/>
    </dgm:pt>
  </dgm:ptLst>
  <dgm:cxnLst>
    <dgm:cxn modelId="{8825B4EE-9FD6-4EB8-B1AE-0BBBE4DC6078}" type="presOf" srcId="{A20ED848-D5AA-48D7-9D1C-48D67A699DB0}" destId="{D897635F-5A70-4318-BD7F-B08E6AC13DD7}" srcOrd="0" destOrd="0" presId="urn:microsoft.com/office/officeart/2005/8/layout/hierarchy1"/>
    <dgm:cxn modelId="{DBA1A947-8067-4CFD-AE9D-387063FE120F}" type="presOf" srcId="{87F4CF08-10B8-4409-BEC3-8EDDDF39995F}" destId="{0E760FC2-8826-401F-8F2C-80616FAD502B}" srcOrd="0" destOrd="0" presId="urn:microsoft.com/office/officeart/2005/8/layout/hierarchy1"/>
    <dgm:cxn modelId="{FF649DB4-212D-4AE8-A201-B53934791284}" type="presOf" srcId="{4DAF96A6-135C-44FC-A2F9-CE704C287669}" destId="{F023F039-1FC2-4DB4-A56A-71AA2A467053}" srcOrd="0" destOrd="0" presId="urn:microsoft.com/office/officeart/2005/8/layout/hierarchy1"/>
    <dgm:cxn modelId="{60294A12-E3D8-40F0-852D-B4F69648916D}" type="presOf" srcId="{FF7D832E-DEA9-4B9B-B510-C322AE989311}" destId="{3BA08CCB-9C52-4A8F-8639-F09C2DD3D60A}" srcOrd="0" destOrd="0" presId="urn:microsoft.com/office/officeart/2005/8/layout/hierarchy1"/>
    <dgm:cxn modelId="{D6657D20-7BA6-4DD6-93B3-16F2F1BA5064}" type="presOf" srcId="{214CD6BA-82F2-4DA5-BB3E-8D9949F18132}" destId="{FC979704-2C37-43CE-9B07-2CFA308BEE6F}" srcOrd="0" destOrd="0" presId="urn:microsoft.com/office/officeart/2005/8/layout/hierarchy1"/>
    <dgm:cxn modelId="{160831A1-5191-4D27-9FBA-4604EF721D7F}" srcId="{87F4CF08-10B8-4409-BEC3-8EDDDF39995F}" destId="{072A1031-C56C-4FB2-B6DE-E465ACCE7003}" srcOrd="0" destOrd="0" parTransId="{F5FD3ABF-3BF3-434B-A173-B023D52D5B98}" sibTransId="{7101D3C7-A49E-4D9F-B603-8BCF86B82087}"/>
    <dgm:cxn modelId="{90AF9508-894E-46FD-8AAC-EA11EC4E6D0B}" srcId="{072A1031-C56C-4FB2-B6DE-E465ACCE7003}" destId="{A20ED848-D5AA-48D7-9D1C-48D67A699DB0}" srcOrd="0" destOrd="0" parTransId="{3C166225-44F8-4BDF-8705-1E42DF1DEF05}" sibTransId="{B893B083-BE8E-4C8B-A59D-AA6CE048DB40}"/>
    <dgm:cxn modelId="{7EF8F412-6F1A-44D8-83D7-1CDF9F05DCA5}" type="presOf" srcId="{694756AE-00B5-48E6-94A0-BFC91E5A82FE}" destId="{B22D90D3-C7A9-4F69-BE7A-2C7403E5E74B}" srcOrd="0" destOrd="0" presId="urn:microsoft.com/office/officeart/2005/8/layout/hierarchy1"/>
    <dgm:cxn modelId="{C0BE0EE0-10B8-444A-8ACC-B2A5612EE111}" type="presOf" srcId="{71BA364C-F27C-413D-ADF3-D2229325B6B9}" destId="{17849711-026B-4167-9B0E-F1F4C2EF495F}" srcOrd="0" destOrd="0" presId="urn:microsoft.com/office/officeart/2005/8/layout/hierarchy1"/>
    <dgm:cxn modelId="{1AE1A34D-7FA6-4165-B484-750D4A02A7E9}" srcId="{AB83B733-8DC1-45ED-9119-D2F3419A8CB8}" destId="{FF7D832E-DEA9-4B9B-B510-C322AE989311}" srcOrd="0" destOrd="0" parTransId="{694756AE-00B5-48E6-94A0-BFC91E5A82FE}" sibTransId="{58EE34D8-8005-486E-9635-8ABBB587ECBD}"/>
    <dgm:cxn modelId="{71923F45-170E-40DD-B0CB-97BE02156282}" type="presOf" srcId="{AB83B733-8DC1-45ED-9119-D2F3419A8CB8}" destId="{F0267F6E-6EE7-44BC-9458-E21DEC504C08}" srcOrd="0" destOrd="0" presId="urn:microsoft.com/office/officeart/2005/8/layout/hierarchy1"/>
    <dgm:cxn modelId="{6D0C35D2-B422-48F3-ACCE-9B3B0B709DED}" srcId="{072A1031-C56C-4FB2-B6DE-E465ACCE7003}" destId="{AB83B733-8DC1-45ED-9119-D2F3419A8CB8}" srcOrd="2" destOrd="0" parTransId="{FC9E9DEB-EF4E-4472-B790-75653D26C33B}" sibTransId="{46A448F7-16A2-47B6-89EC-ACA703354C09}"/>
    <dgm:cxn modelId="{2B9068AF-B59F-472D-BCF9-473588969505}" type="presOf" srcId="{072A1031-C56C-4FB2-B6DE-E465ACCE7003}" destId="{A88ECC9B-9F08-4CC8-ABE2-2046117C2836}" srcOrd="0" destOrd="0" presId="urn:microsoft.com/office/officeart/2005/8/layout/hierarchy1"/>
    <dgm:cxn modelId="{4CEBA57B-E445-4888-AD19-AA0891DC5116}" type="presOf" srcId="{75D5CE38-CEAA-44AF-8EC2-FF5D36D46F5A}" destId="{66621611-EAD4-41F7-AC58-F56C589B8960}" srcOrd="0" destOrd="0" presId="urn:microsoft.com/office/officeart/2005/8/layout/hierarchy1"/>
    <dgm:cxn modelId="{E84564BF-E29F-4371-9143-A4A45D7A761F}" type="presOf" srcId="{74503D67-9144-4D76-8C9A-9DC975A2C578}" destId="{5A058651-FBED-4C57-9A27-1EB634CB99DD}" srcOrd="0" destOrd="0" presId="urn:microsoft.com/office/officeart/2005/8/layout/hierarchy1"/>
    <dgm:cxn modelId="{FBAE8A81-2D14-4C3F-A6A4-15C0A6CF26FE}" srcId="{74503D67-9144-4D76-8C9A-9DC975A2C578}" destId="{6537C886-7D37-4002-ABAC-17D560672E6D}" srcOrd="0" destOrd="0" parTransId="{71BA364C-F27C-413D-ADF3-D2229325B6B9}" sibTransId="{7138AF04-4045-4455-A1F2-42AB2E715FCC}"/>
    <dgm:cxn modelId="{D77558D2-184C-427C-9169-918374D16804}" srcId="{A20ED848-D5AA-48D7-9D1C-48D67A699DB0}" destId="{4DAF96A6-135C-44FC-A2F9-CE704C287669}" srcOrd="0" destOrd="0" parTransId="{75D5CE38-CEAA-44AF-8EC2-FF5D36D46F5A}" sibTransId="{DAFA3798-8A65-4D41-A1E3-22FC90CCACC7}"/>
    <dgm:cxn modelId="{AA53F1B5-025A-4B83-94A7-69FE5043DD37}" type="presOf" srcId="{3C166225-44F8-4BDF-8705-1E42DF1DEF05}" destId="{635012D4-4841-45E5-90A9-071E82B9C028}" srcOrd="0" destOrd="0" presId="urn:microsoft.com/office/officeart/2005/8/layout/hierarchy1"/>
    <dgm:cxn modelId="{0B6BE7B3-2FBF-42E9-A9CD-AB64EC20C682}" type="presOf" srcId="{6537C886-7D37-4002-ABAC-17D560672E6D}" destId="{811C81E6-0502-4622-BE29-4AAB4300AB30}" srcOrd="0" destOrd="0" presId="urn:microsoft.com/office/officeart/2005/8/layout/hierarchy1"/>
    <dgm:cxn modelId="{E4A65EC4-205E-4C0E-BA7F-54AE02FA7B8C}" srcId="{072A1031-C56C-4FB2-B6DE-E465ACCE7003}" destId="{74503D67-9144-4D76-8C9A-9DC975A2C578}" srcOrd="1" destOrd="0" parTransId="{214CD6BA-82F2-4DA5-BB3E-8D9949F18132}" sibTransId="{84E06EC1-3E43-4AE9-9D77-06001C2750E0}"/>
    <dgm:cxn modelId="{878CD272-38C8-444A-B2CC-5D7B3D6F076D}" type="presOf" srcId="{FC9E9DEB-EF4E-4472-B790-75653D26C33B}" destId="{F3A6E6CD-3A14-4FEF-90BF-6432506BA1BD}" srcOrd="0" destOrd="0" presId="urn:microsoft.com/office/officeart/2005/8/layout/hierarchy1"/>
    <dgm:cxn modelId="{D6BE8D80-3F80-46B5-B345-A855CBB65372}" type="presParOf" srcId="{0E760FC2-8826-401F-8F2C-80616FAD502B}" destId="{8CE4BD8A-28AD-4F45-A70D-6BCF81EBA89F}" srcOrd="0" destOrd="0" presId="urn:microsoft.com/office/officeart/2005/8/layout/hierarchy1"/>
    <dgm:cxn modelId="{E0568961-4E86-4CB2-811E-F51A0BC2FB3C}" type="presParOf" srcId="{8CE4BD8A-28AD-4F45-A70D-6BCF81EBA89F}" destId="{BCECA147-DC3B-4C6B-B26B-F6EDAB647EB9}" srcOrd="0" destOrd="0" presId="urn:microsoft.com/office/officeart/2005/8/layout/hierarchy1"/>
    <dgm:cxn modelId="{D7FAE79C-0586-4747-9DF8-C8AD85945285}" type="presParOf" srcId="{BCECA147-DC3B-4C6B-B26B-F6EDAB647EB9}" destId="{25B40484-9A7C-4015-937B-1294E1541B7C}" srcOrd="0" destOrd="0" presId="urn:microsoft.com/office/officeart/2005/8/layout/hierarchy1"/>
    <dgm:cxn modelId="{32CB5173-68E1-44B8-92C5-DFA338B263C1}" type="presParOf" srcId="{BCECA147-DC3B-4C6B-B26B-F6EDAB647EB9}" destId="{A88ECC9B-9F08-4CC8-ABE2-2046117C2836}" srcOrd="1" destOrd="0" presId="urn:microsoft.com/office/officeart/2005/8/layout/hierarchy1"/>
    <dgm:cxn modelId="{7E49AA71-D5A0-4D25-A26F-5F9C38243F47}" type="presParOf" srcId="{8CE4BD8A-28AD-4F45-A70D-6BCF81EBA89F}" destId="{AD61D46B-CF6F-49C7-871C-93257D6DDA4C}" srcOrd="1" destOrd="0" presId="urn:microsoft.com/office/officeart/2005/8/layout/hierarchy1"/>
    <dgm:cxn modelId="{09295C4F-95C7-4A1F-A145-E6E7ABAAC63C}" type="presParOf" srcId="{AD61D46B-CF6F-49C7-871C-93257D6DDA4C}" destId="{635012D4-4841-45E5-90A9-071E82B9C028}" srcOrd="0" destOrd="0" presId="urn:microsoft.com/office/officeart/2005/8/layout/hierarchy1"/>
    <dgm:cxn modelId="{1ACD443D-A691-4864-9806-67339653B2E2}" type="presParOf" srcId="{AD61D46B-CF6F-49C7-871C-93257D6DDA4C}" destId="{0157BDE9-E6E4-4FBE-920F-C601C8B0E2DD}" srcOrd="1" destOrd="0" presId="urn:microsoft.com/office/officeart/2005/8/layout/hierarchy1"/>
    <dgm:cxn modelId="{D4D9D2F2-ADC5-4457-9B6F-3A0A60819851}" type="presParOf" srcId="{0157BDE9-E6E4-4FBE-920F-C601C8B0E2DD}" destId="{034785D7-20A6-49D5-BBFB-AA632164BB43}" srcOrd="0" destOrd="0" presId="urn:microsoft.com/office/officeart/2005/8/layout/hierarchy1"/>
    <dgm:cxn modelId="{3AB3D7CF-EBD8-4994-AF38-7DB5CC62785A}" type="presParOf" srcId="{034785D7-20A6-49D5-BBFB-AA632164BB43}" destId="{A8DBEB85-1568-4BFB-A97E-D2D6ABEBD231}" srcOrd="0" destOrd="0" presId="urn:microsoft.com/office/officeart/2005/8/layout/hierarchy1"/>
    <dgm:cxn modelId="{F63E7149-E380-4E9B-9229-935BC902FDEA}" type="presParOf" srcId="{034785D7-20A6-49D5-BBFB-AA632164BB43}" destId="{D897635F-5A70-4318-BD7F-B08E6AC13DD7}" srcOrd="1" destOrd="0" presId="urn:microsoft.com/office/officeart/2005/8/layout/hierarchy1"/>
    <dgm:cxn modelId="{FA66859A-6725-46BF-AD6F-8EE433B1EB55}" type="presParOf" srcId="{0157BDE9-E6E4-4FBE-920F-C601C8B0E2DD}" destId="{7FC153D8-2403-4941-AB02-EAC9DA369838}" srcOrd="1" destOrd="0" presId="urn:microsoft.com/office/officeart/2005/8/layout/hierarchy1"/>
    <dgm:cxn modelId="{518FEFC9-384C-4F6B-94D7-63411A6C278A}" type="presParOf" srcId="{7FC153D8-2403-4941-AB02-EAC9DA369838}" destId="{66621611-EAD4-41F7-AC58-F56C589B8960}" srcOrd="0" destOrd="0" presId="urn:microsoft.com/office/officeart/2005/8/layout/hierarchy1"/>
    <dgm:cxn modelId="{13BA46C4-BFBE-4C5A-9297-D14A0C8D11DF}" type="presParOf" srcId="{7FC153D8-2403-4941-AB02-EAC9DA369838}" destId="{31417AAF-4583-4CB4-8070-B076C896907B}" srcOrd="1" destOrd="0" presId="urn:microsoft.com/office/officeart/2005/8/layout/hierarchy1"/>
    <dgm:cxn modelId="{181BCE0E-10F5-4C1D-8068-FF860EC5B7AF}" type="presParOf" srcId="{31417AAF-4583-4CB4-8070-B076C896907B}" destId="{364C2F18-12FD-4A00-BE4A-6A5D57DDA72F}" srcOrd="0" destOrd="0" presId="urn:microsoft.com/office/officeart/2005/8/layout/hierarchy1"/>
    <dgm:cxn modelId="{098F7D1F-5162-4240-81B8-2E4CA5CE8A87}" type="presParOf" srcId="{364C2F18-12FD-4A00-BE4A-6A5D57DDA72F}" destId="{C842E0B1-6830-4E74-B9EC-83C862B870E2}" srcOrd="0" destOrd="0" presId="urn:microsoft.com/office/officeart/2005/8/layout/hierarchy1"/>
    <dgm:cxn modelId="{CF314B4E-7091-4150-A421-550812454D03}" type="presParOf" srcId="{364C2F18-12FD-4A00-BE4A-6A5D57DDA72F}" destId="{F023F039-1FC2-4DB4-A56A-71AA2A467053}" srcOrd="1" destOrd="0" presId="urn:microsoft.com/office/officeart/2005/8/layout/hierarchy1"/>
    <dgm:cxn modelId="{E4CF7D24-41BD-448A-8550-C1B00F1B5C0F}" type="presParOf" srcId="{31417AAF-4583-4CB4-8070-B076C896907B}" destId="{22C9D3B1-A8CD-45EB-8841-FF858DE93420}" srcOrd="1" destOrd="0" presId="urn:microsoft.com/office/officeart/2005/8/layout/hierarchy1"/>
    <dgm:cxn modelId="{AA633013-F9FA-4CFF-A854-08C3FDC0207D}" type="presParOf" srcId="{AD61D46B-CF6F-49C7-871C-93257D6DDA4C}" destId="{FC979704-2C37-43CE-9B07-2CFA308BEE6F}" srcOrd="2" destOrd="0" presId="urn:microsoft.com/office/officeart/2005/8/layout/hierarchy1"/>
    <dgm:cxn modelId="{977A9000-580E-4420-9220-94F857A81452}" type="presParOf" srcId="{AD61D46B-CF6F-49C7-871C-93257D6DDA4C}" destId="{32B72A93-31D5-42C4-9000-7CBFBB435E43}" srcOrd="3" destOrd="0" presId="urn:microsoft.com/office/officeart/2005/8/layout/hierarchy1"/>
    <dgm:cxn modelId="{47E0E8A6-9BD3-4126-B66C-9D64C8948640}" type="presParOf" srcId="{32B72A93-31D5-42C4-9000-7CBFBB435E43}" destId="{07D8DFDD-E6CB-4634-B882-4A2A6C33F489}" srcOrd="0" destOrd="0" presId="urn:microsoft.com/office/officeart/2005/8/layout/hierarchy1"/>
    <dgm:cxn modelId="{DF4D8DDF-4FD2-4506-A55F-FF932B9CEAA2}" type="presParOf" srcId="{07D8DFDD-E6CB-4634-B882-4A2A6C33F489}" destId="{493160F6-1969-463B-A00C-DEAA5414AD9D}" srcOrd="0" destOrd="0" presId="urn:microsoft.com/office/officeart/2005/8/layout/hierarchy1"/>
    <dgm:cxn modelId="{0BB311BE-C6DF-492A-8FD5-28F9DCEAD745}" type="presParOf" srcId="{07D8DFDD-E6CB-4634-B882-4A2A6C33F489}" destId="{5A058651-FBED-4C57-9A27-1EB634CB99DD}" srcOrd="1" destOrd="0" presId="urn:microsoft.com/office/officeart/2005/8/layout/hierarchy1"/>
    <dgm:cxn modelId="{F88A8493-8EF4-4020-9B51-7185B3A0E296}" type="presParOf" srcId="{32B72A93-31D5-42C4-9000-7CBFBB435E43}" destId="{C8A9322E-C58E-45C4-A573-81D266575943}" srcOrd="1" destOrd="0" presId="urn:microsoft.com/office/officeart/2005/8/layout/hierarchy1"/>
    <dgm:cxn modelId="{17DD5C22-2D1A-4821-9CAC-3E48ED78646B}" type="presParOf" srcId="{C8A9322E-C58E-45C4-A573-81D266575943}" destId="{17849711-026B-4167-9B0E-F1F4C2EF495F}" srcOrd="0" destOrd="0" presId="urn:microsoft.com/office/officeart/2005/8/layout/hierarchy1"/>
    <dgm:cxn modelId="{7DE1BE99-FBD8-4F5E-9AF9-7865F4BBA754}" type="presParOf" srcId="{C8A9322E-C58E-45C4-A573-81D266575943}" destId="{4EF34B23-AECD-41E1-934C-07FDD22D1A43}" srcOrd="1" destOrd="0" presId="urn:microsoft.com/office/officeart/2005/8/layout/hierarchy1"/>
    <dgm:cxn modelId="{A1B14B68-590F-471A-A65F-CE383B37A8CA}" type="presParOf" srcId="{4EF34B23-AECD-41E1-934C-07FDD22D1A43}" destId="{82DDA734-08B3-49F3-894C-2B02E8EE7E52}" srcOrd="0" destOrd="0" presId="urn:microsoft.com/office/officeart/2005/8/layout/hierarchy1"/>
    <dgm:cxn modelId="{D627203C-B36B-4AF6-8E1F-85519BE7DEEE}" type="presParOf" srcId="{82DDA734-08B3-49F3-894C-2B02E8EE7E52}" destId="{42EBBE93-796C-4820-B2CF-E7B30D07F331}" srcOrd="0" destOrd="0" presId="urn:microsoft.com/office/officeart/2005/8/layout/hierarchy1"/>
    <dgm:cxn modelId="{5AD9CCC2-B90D-4FAC-BADF-09A8497B139C}" type="presParOf" srcId="{82DDA734-08B3-49F3-894C-2B02E8EE7E52}" destId="{811C81E6-0502-4622-BE29-4AAB4300AB30}" srcOrd="1" destOrd="0" presId="urn:microsoft.com/office/officeart/2005/8/layout/hierarchy1"/>
    <dgm:cxn modelId="{6BB33F60-61D1-4024-81DD-48B4263D82B2}" type="presParOf" srcId="{4EF34B23-AECD-41E1-934C-07FDD22D1A43}" destId="{E2D79E98-F955-4456-8E56-D30B4A16AFF9}" srcOrd="1" destOrd="0" presId="urn:microsoft.com/office/officeart/2005/8/layout/hierarchy1"/>
    <dgm:cxn modelId="{EEDC32A0-83B4-4546-B6E7-EFE322630A0D}" type="presParOf" srcId="{AD61D46B-CF6F-49C7-871C-93257D6DDA4C}" destId="{F3A6E6CD-3A14-4FEF-90BF-6432506BA1BD}" srcOrd="4" destOrd="0" presId="urn:microsoft.com/office/officeart/2005/8/layout/hierarchy1"/>
    <dgm:cxn modelId="{DC6A5FE3-AE88-4535-9BB7-18EE1959BB32}" type="presParOf" srcId="{AD61D46B-CF6F-49C7-871C-93257D6DDA4C}" destId="{60D7DBB2-6C1A-4650-A37B-C3BEE270B09A}" srcOrd="5" destOrd="0" presId="urn:microsoft.com/office/officeart/2005/8/layout/hierarchy1"/>
    <dgm:cxn modelId="{BF5A6AA3-8109-4A5E-A16E-747D63506E30}" type="presParOf" srcId="{60D7DBB2-6C1A-4650-A37B-C3BEE270B09A}" destId="{9FB7FAD6-5EF5-4BE8-B802-AE9E7CBE48C8}" srcOrd="0" destOrd="0" presId="urn:microsoft.com/office/officeart/2005/8/layout/hierarchy1"/>
    <dgm:cxn modelId="{920FC40C-663F-4287-B2B0-DB1E6DBC3C3B}" type="presParOf" srcId="{9FB7FAD6-5EF5-4BE8-B802-AE9E7CBE48C8}" destId="{61A559AC-9F29-43EE-BE57-5AA5DE8C19C7}" srcOrd="0" destOrd="0" presId="urn:microsoft.com/office/officeart/2005/8/layout/hierarchy1"/>
    <dgm:cxn modelId="{1E4817F7-D1EC-46C2-9FA9-A92D4A3094E5}" type="presParOf" srcId="{9FB7FAD6-5EF5-4BE8-B802-AE9E7CBE48C8}" destId="{F0267F6E-6EE7-44BC-9458-E21DEC504C08}" srcOrd="1" destOrd="0" presId="urn:microsoft.com/office/officeart/2005/8/layout/hierarchy1"/>
    <dgm:cxn modelId="{CAB7492C-E7C7-42F4-9771-1C9F3942B25B}" type="presParOf" srcId="{60D7DBB2-6C1A-4650-A37B-C3BEE270B09A}" destId="{FBC17A82-E7DC-458F-BC8B-3F38FFB50904}" srcOrd="1" destOrd="0" presId="urn:microsoft.com/office/officeart/2005/8/layout/hierarchy1"/>
    <dgm:cxn modelId="{B4342F25-F33D-4CB5-9DB9-0882E3FA7206}" type="presParOf" srcId="{FBC17A82-E7DC-458F-BC8B-3F38FFB50904}" destId="{B22D90D3-C7A9-4F69-BE7A-2C7403E5E74B}" srcOrd="0" destOrd="0" presId="urn:microsoft.com/office/officeart/2005/8/layout/hierarchy1"/>
    <dgm:cxn modelId="{A0327F6B-CDF7-4948-A376-68AF9C93CADC}" type="presParOf" srcId="{FBC17A82-E7DC-458F-BC8B-3F38FFB50904}" destId="{FE492A13-FAE7-4649-A727-072A36CA9C65}" srcOrd="1" destOrd="0" presId="urn:microsoft.com/office/officeart/2005/8/layout/hierarchy1"/>
    <dgm:cxn modelId="{A1AA2ED4-78C8-4526-9667-55A7BE4014FE}" type="presParOf" srcId="{FE492A13-FAE7-4649-A727-072A36CA9C65}" destId="{0794F3B1-B883-491E-A65D-B43DC8A065ED}" srcOrd="0" destOrd="0" presId="urn:microsoft.com/office/officeart/2005/8/layout/hierarchy1"/>
    <dgm:cxn modelId="{9DE736E1-FB9B-45EE-AC1A-A8D71B49BD8B}" type="presParOf" srcId="{0794F3B1-B883-491E-A65D-B43DC8A065ED}" destId="{8EE03965-950D-466B-B6EE-63A3268A0A08}" srcOrd="0" destOrd="0" presId="urn:microsoft.com/office/officeart/2005/8/layout/hierarchy1"/>
    <dgm:cxn modelId="{FFD2CA95-A7FF-4285-A9FD-28691CEAD9B3}" type="presParOf" srcId="{0794F3B1-B883-491E-A65D-B43DC8A065ED}" destId="{3BA08CCB-9C52-4A8F-8639-F09C2DD3D60A}" srcOrd="1" destOrd="0" presId="urn:microsoft.com/office/officeart/2005/8/layout/hierarchy1"/>
    <dgm:cxn modelId="{11F70E2A-7EF4-4142-9A15-EE2241FEB2AD}" type="presParOf" srcId="{FE492A13-FAE7-4649-A727-072A36CA9C65}" destId="{52B781D2-5E0A-428A-96BB-AC07555234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BEF0F-4338-41ED-A5C8-5B5F30A16A23}">
      <dsp:nvSpPr>
        <dsp:cNvPr id="0" name=""/>
        <dsp:cNvSpPr/>
      </dsp:nvSpPr>
      <dsp:spPr>
        <a:xfrm>
          <a:off x="1116" y="0"/>
          <a:ext cx="2497844" cy="2329778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 localización y el tamaño han de ser estudiadas cuidadosamente porque </a:t>
          </a:r>
          <a:r>
            <a:rPr lang="es-ES" sz="1500" b="1" kern="1200" dirty="0" smtClean="0"/>
            <a:t>implican gran cantidad de recursos</a:t>
          </a:r>
          <a:r>
            <a:rPr lang="es-ES" sz="1500" kern="1200" dirty="0" smtClean="0"/>
            <a:t>.</a:t>
          </a:r>
          <a:endParaRPr lang="es-ES" sz="1500" kern="1200" dirty="0"/>
        </a:p>
      </dsp:txBody>
      <dsp:txXfrm>
        <a:off x="366917" y="341188"/>
        <a:ext cx="1766242" cy="1647402"/>
      </dsp:txXfrm>
    </dsp:sp>
    <dsp:sp modelId="{8025551A-49D1-4F24-8BE8-B50131E4B5BF}">
      <dsp:nvSpPr>
        <dsp:cNvPr id="0" name=""/>
        <dsp:cNvSpPr/>
      </dsp:nvSpPr>
      <dsp:spPr>
        <a:xfrm>
          <a:off x="2498960" y="1270621"/>
          <a:ext cx="2497844" cy="2329778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El análisis de la localización </a:t>
          </a:r>
          <a:r>
            <a:rPr lang="es-ES" sz="1500" b="1" kern="1200" dirty="0" smtClean="0"/>
            <a:t>no es solo un problema inicial</a:t>
          </a:r>
          <a:r>
            <a:rPr lang="es-ES" sz="1500" kern="1200" dirty="0" smtClean="0"/>
            <a:t>, sino que afecta a diferentes momentos de la vida de una empresa.</a:t>
          </a:r>
          <a:endParaRPr lang="es-ES" sz="1500" kern="1200" dirty="0"/>
        </a:p>
      </dsp:txBody>
      <dsp:txXfrm>
        <a:off x="2864761" y="1611809"/>
        <a:ext cx="1766242" cy="1647402"/>
      </dsp:txXfrm>
    </dsp:sp>
    <dsp:sp modelId="{B3E30102-EF4C-4D50-A65B-1CB7E0D07097}">
      <dsp:nvSpPr>
        <dsp:cNvPr id="0" name=""/>
        <dsp:cNvSpPr/>
      </dsp:nvSpPr>
      <dsp:spPr>
        <a:xfrm>
          <a:off x="4996805" y="0"/>
          <a:ext cx="2497844" cy="2329778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 una decisión que </a:t>
          </a:r>
          <a:r>
            <a:rPr lang="es-ES" sz="1500" b="1" kern="1200" dirty="0" smtClean="0"/>
            <a:t>condiciona</a:t>
          </a:r>
          <a:r>
            <a:rPr lang="es-ES" sz="1500" kern="1200" dirty="0" smtClean="0"/>
            <a:t> tanto </a:t>
          </a:r>
          <a:r>
            <a:rPr lang="es-ES" sz="1500" b="1" kern="1200" dirty="0" smtClean="0"/>
            <a:t>el primer establecimiento </a:t>
          </a:r>
          <a:r>
            <a:rPr lang="es-ES" sz="1500" kern="1200" dirty="0" smtClean="0"/>
            <a:t>como las fases de expansión, </a:t>
          </a:r>
          <a:r>
            <a:rPr lang="es-ES" sz="1500" b="1" kern="1200" dirty="0" smtClean="0"/>
            <a:t>y los procesos de relocalización</a:t>
          </a:r>
          <a:r>
            <a:rPr lang="es-ES" sz="1500" kern="1200" dirty="0" smtClean="0"/>
            <a:t> </a:t>
          </a:r>
          <a:r>
            <a:rPr lang="es-ES" sz="1500" b="1" kern="1200" dirty="0" smtClean="0"/>
            <a:t>y</a:t>
          </a:r>
          <a:r>
            <a:rPr lang="es-ES" sz="1500" kern="1200" dirty="0" smtClean="0"/>
            <a:t> de </a:t>
          </a:r>
          <a:r>
            <a:rPr lang="es-ES" sz="1500" b="1" kern="1200" dirty="0" smtClean="0"/>
            <a:t>deslocalización</a:t>
          </a:r>
          <a:r>
            <a:rPr lang="es-ES" sz="1500" kern="1200" dirty="0" smtClean="0"/>
            <a:t>.</a:t>
          </a:r>
          <a:endParaRPr lang="es-ES" sz="1500" kern="1200" dirty="0"/>
        </a:p>
      </dsp:txBody>
      <dsp:txXfrm>
        <a:off x="5362606" y="341188"/>
        <a:ext cx="1766242" cy="1647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042A-F4C3-45FD-A883-0FFF9D20E8C5}">
      <dsp:nvSpPr>
        <dsp:cNvPr id="0" name=""/>
        <dsp:cNvSpPr/>
      </dsp:nvSpPr>
      <dsp:spPr>
        <a:xfrm>
          <a:off x="38427" y="77311"/>
          <a:ext cx="593917" cy="59391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DAF06-3F65-4E3D-8E33-9D545C342F77}">
      <dsp:nvSpPr>
        <dsp:cNvPr id="0" name=""/>
        <dsp:cNvSpPr/>
      </dsp:nvSpPr>
      <dsp:spPr>
        <a:xfrm>
          <a:off x="97819" y="144016"/>
          <a:ext cx="475133" cy="475133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23094-7E8C-4225-9A86-621A789D937D}">
      <dsp:nvSpPr>
        <dsp:cNvPr id="0" name=""/>
        <dsp:cNvSpPr/>
      </dsp:nvSpPr>
      <dsp:spPr>
        <a:xfrm>
          <a:off x="756078" y="10151"/>
          <a:ext cx="1757005" cy="72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Las empresas aspiran a crecer…</a:t>
          </a:r>
          <a:endParaRPr lang="es-ES" sz="1600" kern="1200" dirty="0"/>
        </a:p>
      </dsp:txBody>
      <dsp:txXfrm>
        <a:off x="756078" y="10151"/>
        <a:ext cx="1757005" cy="729615"/>
      </dsp:txXfrm>
    </dsp:sp>
    <dsp:sp modelId="{B12FD620-05C8-4DB7-8437-3A44884AA663}">
      <dsp:nvSpPr>
        <dsp:cNvPr id="0" name=""/>
        <dsp:cNvSpPr/>
      </dsp:nvSpPr>
      <dsp:spPr>
        <a:xfrm>
          <a:off x="2636816" y="505888"/>
          <a:ext cx="593917" cy="59391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36A4A-911B-4175-99AE-0508DABAF736}">
      <dsp:nvSpPr>
        <dsp:cNvPr id="0" name=""/>
        <dsp:cNvSpPr/>
      </dsp:nvSpPr>
      <dsp:spPr>
        <a:xfrm>
          <a:off x="2696208" y="565280"/>
          <a:ext cx="475133" cy="475133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041B2-0BCA-4208-8A63-4C46BF572B3B}">
      <dsp:nvSpPr>
        <dsp:cNvPr id="0" name=""/>
        <dsp:cNvSpPr/>
      </dsp:nvSpPr>
      <dsp:spPr>
        <a:xfrm>
          <a:off x="3354467" y="509356"/>
          <a:ext cx="1757005" cy="72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para aprovecharse de las </a:t>
          </a:r>
          <a:r>
            <a:rPr lang="es-ES" sz="1600" b="1" kern="1200" dirty="0" smtClean="0"/>
            <a:t>economías de escala</a:t>
          </a:r>
          <a:r>
            <a:rPr lang="es-ES" sz="1600" kern="1200" dirty="0" smtClean="0"/>
            <a:t>.</a:t>
          </a:r>
          <a:endParaRPr lang="es-ES" sz="1600" kern="1200" dirty="0"/>
        </a:p>
      </dsp:txBody>
      <dsp:txXfrm>
        <a:off x="3354467" y="509356"/>
        <a:ext cx="1757005" cy="729615"/>
      </dsp:txXfrm>
    </dsp:sp>
    <dsp:sp modelId="{716F51B8-10F4-473F-ACC1-AE47CE067823}">
      <dsp:nvSpPr>
        <dsp:cNvPr id="0" name=""/>
        <dsp:cNvSpPr/>
      </dsp:nvSpPr>
      <dsp:spPr>
        <a:xfrm>
          <a:off x="5228209" y="734037"/>
          <a:ext cx="593917" cy="59391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4B455-DBF1-4AED-9563-856599DD2BA7}">
      <dsp:nvSpPr>
        <dsp:cNvPr id="0" name=""/>
        <dsp:cNvSpPr/>
      </dsp:nvSpPr>
      <dsp:spPr>
        <a:xfrm>
          <a:off x="5287598" y="793433"/>
          <a:ext cx="475133" cy="47513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11261-CB99-4467-9B14-B301AB6E188E}">
      <dsp:nvSpPr>
        <dsp:cNvPr id="0" name=""/>
        <dsp:cNvSpPr/>
      </dsp:nvSpPr>
      <dsp:spPr>
        <a:xfrm>
          <a:off x="5952856" y="0"/>
          <a:ext cx="1757005" cy="24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Este es el fenómeno corriente por el cual grandes niveles de producción tienen costes unitarios inferiores a niveles de producción más reducidos.</a:t>
          </a:r>
          <a:endParaRPr lang="es-ES" sz="1600" kern="1200" dirty="0"/>
        </a:p>
      </dsp:txBody>
      <dsp:txXfrm>
        <a:off x="5952856" y="0"/>
        <a:ext cx="1757005" cy="2481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1ED71-42BD-47F2-B149-21A1AD76FD5E}">
      <dsp:nvSpPr>
        <dsp:cNvPr id="0" name=""/>
        <dsp:cNvSpPr/>
      </dsp:nvSpPr>
      <dsp:spPr>
        <a:xfrm>
          <a:off x="1499963" y="576141"/>
          <a:ext cx="2158054" cy="143942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Consiste en aumentar la capacidad productiva de la empresa mediante nuevas inversiones.</a:t>
          </a:r>
          <a:endParaRPr lang="es-ES" sz="1500" kern="1200" dirty="0"/>
        </a:p>
      </dsp:txBody>
      <dsp:txXfrm>
        <a:off x="1845252" y="576141"/>
        <a:ext cx="1812765" cy="1439422"/>
      </dsp:txXfrm>
    </dsp:sp>
    <dsp:sp modelId="{6E0F8230-CBA0-464C-A6E1-5350662C53C7}">
      <dsp:nvSpPr>
        <dsp:cNvPr id="0" name=""/>
        <dsp:cNvSpPr/>
      </dsp:nvSpPr>
      <dsp:spPr>
        <a:xfrm>
          <a:off x="349001" y="660"/>
          <a:ext cx="1438702" cy="14387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Crecimiento interno</a:t>
          </a:r>
          <a:endParaRPr lang="es-ES" sz="1600" b="1" kern="1200" dirty="0"/>
        </a:p>
      </dsp:txBody>
      <dsp:txXfrm>
        <a:off x="559694" y="211353"/>
        <a:ext cx="1017316" cy="1017316"/>
      </dsp:txXfrm>
    </dsp:sp>
    <dsp:sp modelId="{EA4CF634-0F3B-4ABA-88BE-B72137437EDA}">
      <dsp:nvSpPr>
        <dsp:cNvPr id="0" name=""/>
        <dsp:cNvSpPr/>
      </dsp:nvSpPr>
      <dsp:spPr>
        <a:xfrm>
          <a:off x="5096721" y="576141"/>
          <a:ext cx="2158054" cy="143942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basa en la adquisición, absorción, participación o cooperación con otras empresas.</a:t>
          </a:r>
          <a:endParaRPr lang="es-ES" sz="1500" kern="1200" dirty="0"/>
        </a:p>
      </dsp:txBody>
      <dsp:txXfrm>
        <a:off x="5442009" y="576141"/>
        <a:ext cx="1812765" cy="1439422"/>
      </dsp:txXfrm>
    </dsp:sp>
    <dsp:sp modelId="{E9199819-7E46-461B-B06F-00065178AE27}">
      <dsp:nvSpPr>
        <dsp:cNvPr id="0" name=""/>
        <dsp:cNvSpPr/>
      </dsp:nvSpPr>
      <dsp:spPr>
        <a:xfrm>
          <a:off x="3945758" y="660"/>
          <a:ext cx="1438702" cy="14387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Crecimiento externo</a:t>
          </a:r>
          <a:endParaRPr lang="es-ES" sz="1600" b="1" kern="1200" dirty="0"/>
        </a:p>
      </dsp:txBody>
      <dsp:txXfrm>
        <a:off x="4156451" y="211353"/>
        <a:ext cx="1017316" cy="1017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71A58-F4C6-4B1D-B232-C2BAAFEE4722}">
      <dsp:nvSpPr>
        <dsp:cNvPr id="0" name=""/>
        <dsp:cNvSpPr/>
      </dsp:nvSpPr>
      <dsp:spPr>
        <a:xfrm>
          <a:off x="3875477" y="1340358"/>
          <a:ext cx="3323658" cy="23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66"/>
              </a:lnTo>
              <a:lnTo>
                <a:pt x="3323658" y="115366"/>
              </a:lnTo>
              <a:lnTo>
                <a:pt x="3323658" y="2307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4A787-54F8-4774-BF89-65367E610F09}">
      <dsp:nvSpPr>
        <dsp:cNvPr id="0" name=""/>
        <dsp:cNvSpPr/>
      </dsp:nvSpPr>
      <dsp:spPr>
        <a:xfrm>
          <a:off x="3875477" y="1340358"/>
          <a:ext cx="1994195" cy="23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66"/>
              </a:lnTo>
              <a:lnTo>
                <a:pt x="1994195" y="115366"/>
              </a:lnTo>
              <a:lnTo>
                <a:pt x="1994195" y="2307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B8DA1-4ADB-433C-ACC9-7990317A3F1E}">
      <dsp:nvSpPr>
        <dsp:cNvPr id="0" name=""/>
        <dsp:cNvSpPr/>
      </dsp:nvSpPr>
      <dsp:spPr>
        <a:xfrm>
          <a:off x="3875477" y="1340358"/>
          <a:ext cx="664731" cy="23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66"/>
              </a:lnTo>
              <a:lnTo>
                <a:pt x="664731" y="115366"/>
              </a:lnTo>
              <a:lnTo>
                <a:pt x="664731" y="2307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EEFDD-F592-408F-9870-D88A3950C0C2}">
      <dsp:nvSpPr>
        <dsp:cNvPr id="0" name=""/>
        <dsp:cNvSpPr/>
      </dsp:nvSpPr>
      <dsp:spPr>
        <a:xfrm>
          <a:off x="3210746" y="1340358"/>
          <a:ext cx="664731" cy="230733"/>
        </a:xfrm>
        <a:custGeom>
          <a:avLst/>
          <a:gdLst/>
          <a:ahLst/>
          <a:cxnLst/>
          <a:rect l="0" t="0" r="0" b="0"/>
          <a:pathLst>
            <a:path>
              <a:moveTo>
                <a:pt x="664731" y="0"/>
              </a:moveTo>
              <a:lnTo>
                <a:pt x="664731" y="115366"/>
              </a:lnTo>
              <a:lnTo>
                <a:pt x="0" y="115366"/>
              </a:lnTo>
              <a:lnTo>
                <a:pt x="0" y="2307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F4B13-4400-4A46-B48F-8ECF7C587661}">
      <dsp:nvSpPr>
        <dsp:cNvPr id="0" name=""/>
        <dsp:cNvSpPr/>
      </dsp:nvSpPr>
      <dsp:spPr>
        <a:xfrm>
          <a:off x="1881282" y="1340358"/>
          <a:ext cx="1994195" cy="230733"/>
        </a:xfrm>
        <a:custGeom>
          <a:avLst/>
          <a:gdLst/>
          <a:ahLst/>
          <a:cxnLst/>
          <a:rect l="0" t="0" r="0" b="0"/>
          <a:pathLst>
            <a:path>
              <a:moveTo>
                <a:pt x="1994195" y="0"/>
              </a:moveTo>
              <a:lnTo>
                <a:pt x="1994195" y="115366"/>
              </a:lnTo>
              <a:lnTo>
                <a:pt x="0" y="115366"/>
              </a:lnTo>
              <a:lnTo>
                <a:pt x="0" y="2307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72A2C-5737-4529-A282-A52CD8BC2205}">
      <dsp:nvSpPr>
        <dsp:cNvPr id="0" name=""/>
        <dsp:cNvSpPr/>
      </dsp:nvSpPr>
      <dsp:spPr>
        <a:xfrm>
          <a:off x="551819" y="1340358"/>
          <a:ext cx="3323658" cy="230733"/>
        </a:xfrm>
        <a:custGeom>
          <a:avLst/>
          <a:gdLst/>
          <a:ahLst/>
          <a:cxnLst/>
          <a:rect l="0" t="0" r="0" b="0"/>
          <a:pathLst>
            <a:path>
              <a:moveTo>
                <a:pt x="3323658" y="0"/>
              </a:moveTo>
              <a:lnTo>
                <a:pt x="3323658" y="115366"/>
              </a:lnTo>
              <a:lnTo>
                <a:pt x="0" y="115366"/>
              </a:lnTo>
              <a:lnTo>
                <a:pt x="0" y="2307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5F3CB-B244-484A-850C-4FBB00D307B1}">
      <dsp:nvSpPr>
        <dsp:cNvPr id="0" name=""/>
        <dsp:cNvSpPr/>
      </dsp:nvSpPr>
      <dsp:spPr>
        <a:xfrm>
          <a:off x="3024470" y="790993"/>
          <a:ext cx="1702015" cy="5493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BBA3E-4BC7-4F76-8360-3FB805FFBF7F}">
      <dsp:nvSpPr>
        <dsp:cNvPr id="0" name=""/>
        <dsp:cNvSpPr/>
      </dsp:nvSpPr>
      <dsp:spPr>
        <a:xfrm>
          <a:off x="3024470" y="790993"/>
          <a:ext cx="1702015" cy="5493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57F80-A03B-4D80-B071-9320276EA04B}">
      <dsp:nvSpPr>
        <dsp:cNvPr id="0" name=""/>
        <dsp:cNvSpPr/>
      </dsp:nvSpPr>
      <dsp:spPr>
        <a:xfrm>
          <a:off x="2173462" y="889878"/>
          <a:ext cx="3404030" cy="3515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Las formas de crecimiento externo son:</a:t>
          </a:r>
          <a:endParaRPr lang="es-ES" sz="1600" kern="1200" dirty="0"/>
        </a:p>
      </dsp:txBody>
      <dsp:txXfrm>
        <a:off x="2173462" y="889878"/>
        <a:ext cx="3404030" cy="351593"/>
      </dsp:txXfrm>
    </dsp:sp>
    <dsp:sp modelId="{9C83DAF7-B70D-4516-BE3F-9DE269045D3D}">
      <dsp:nvSpPr>
        <dsp:cNvPr id="0" name=""/>
        <dsp:cNvSpPr/>
      </dsp:nvSpPr>
      <dsp:spPr>
        <a:xfrm>
          <a:off x="277136" y="1571091"/>
          <a:ext cx="549365" cy="5493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3D41D-37D7-4B97-9544-7A24D6F4856D}">
      <dsp:nvSpPr>
        <dsp:cNvPr id="0" name=""/>
        <dsp:cNvSpPr/>
      </dsp:nvSpPr>
      <dsp:spPr>
        <a:xfrm>
          <a:off x="277136" y="1571091"/>
          <a:ext cx="549365" cy="5493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F7433-FD03-4392-99D0-7E78C1FDA8E4}">
      <dsp:nvSpPr>
        <dsp:cNvPr id="0" name=""/>
        <dsp:cNvSpPr/>
      </dsp:nvSpPr>
      <dsp:spPr>
        <a:xfrm>
          <a:off x="2454" y="1669977"/>
          <a:ext cx="1098730" cy="3515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Fusión</a:t>
          </a:r>
          <a:endParaRPr lang="es-ES" sz="1600" kern="1200" dirty="0"/>
        </a:p>
      </dsp:txBody>
      <dsp:txXfrm>
        <a:off x="2454" y="1669977"/>
        <a:ext cx="1098730" cy="351593"/>
      </dsp:txXfrm>
    </dsp:sp>
    <dsp:sp modelId="{88926D33-447B-4122-BDE7-184F7F308CBA}">
      <dsp:nvSpPr>
        <dsp:cNvPr id="0" name=""/>
        <dsp:cNvSpPr/>
      </dsp:nvSpPr>
      <dsp:spPr>
        <a:xfrm>
          <a:off x="1606600" y="1571091"/>
          <a:ext cx="549365" cy="5493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FB699-236B-47A9-9577-A8C811118594}">
      <dsp:nvSpPr>
        <dsp:cNvPr id="0" name=""/>
        <dsp:cNvSpPr/>
      </dsp:nvSpPr>
      <dsp:spPr>
        <a:xfrm>
          <a:off x="1606600" y="1571091"/>
          <a:ext cx="549365" cy="5493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3799D-C4C0-4185-ACE7-8FF9D9451672}">
      <dsp:nvSpPr>
        <dsp:cNvPr id="0" name=""/>
        <dsp:cNvSpPr/>
      </dsp:nvSpPr>
      <dsp:spPr>
        <a:xfrm>
          <a:off x="1331917" y="1669977"/>
          <a:ext cx="1098730" cy="3515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Absorción</a:t>
          </a:r>
          <a:endParaRPr lang="es-ES" sz="1600" kern="1200" dirty="0"/>
        </a:p>
      </dsp:txBody>
      <dsp:txXfrm>
        <a:off x="1331917" y="1669977"/>
        <a:ext cx="1098730" cy="351593"/>
      </dsp:txXfrm>
    </dsp:sp>
    <dsp:sp modelId="{6F8C4716-7A92-476F-AFD5-B85367C83F4C}">
      <dsp:nvSpPr>
        <dsp:cNvPr id="0" name=""/>
        <dsp:cNvSpPr/>
      </dsp:nvSpPr>
      <dsp:spPr>
        <a:xfrm>
          <a:off x="2936063" y="1571091"/>
          <a:ext cx="549365" cy="5493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7B597-A604-4F4A-BAFC-749FAD0D3E64}">
      <dsp:nvSpPr>
        <dsp:cNvPr id="0" name=""/>
        <dsp:cNvSpPr/>
      </dsp:nvSpPr>
      <dsp:spPr>
        <a:xfrm>
          <a:off x="2936063" y="1571091"/>
          <a:ext cx="549365" cy="5493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CCB0-541F-4E54-B0A2-7B9D24F81AF1}">
      <dsp:nvSpPr>
        <dsp:cNvPr id="0" name=""/>
        <dsp:cNvSpPr/>
      </dsp:nvSpPr>
      <dsp:spPr>
        <a:xfrm>
          <a:off x="2661381" y="1669977"/>
          <a:ext cx="1098730" cy="3515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Cooperación</a:t>
          </a:r>
          <a:endParaRPr lang="es-ES" sz="1600" kern="1200" dirty="0"/>
        </a:p>
      </dsp:txBody>
      <dsp:txXfrm>
        <a:off x="2661381" y="1669977"/>
        <a:ext cx="1098730" cy="351593"/>
      </dsp:txXfrm>
    </dsp:sp>
    <dsp:sp modelId="{1E9C9C6B-3579-4CEB-B58C-5A7D428A9FDA}">
      <dsp:nvSpPr>
        <dsp:cNvPr id="0" name=""/>
        <dsp:cNvSpPr/>
      </dsp:nvSpPr>
      <dsp:spPr>
        <a:xfrm>
          <a:off x="4265527" y="1571091"/>
          <a:ext cx="549365" cy="5493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43863-AB08-4C4D-84D1-88C6C9FFE07C}">
      <dsp:nvSpPr>
        <dsp:cNvPr id="0" name=""/>
        <dsp:cNvSpPr/>
      </dsp:nvSpPr>
      <dsp:spPr>
        <a:xfrm>
          <a:off x="4265527" y="1571091"/>
          <a:ext cx="549365" cy="5493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5B2E8-10F3-43C4-9217-A3F85F801BAF}">
      <dsp:nvSpPr>
        <dsp:cNvPr id="0" name=""/>
        <dsp:cNvSpPr/>
      </dsp:nvSpPr>
      <dsp:spPr>
        <a:xfrm>
          <a:off x="3990844" y="1669977"/>
          <a:ext cx="1098730" cy="3515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Participación</a:t>
          </a:r>
        </a:p>
      </dsp:txBody>
      <dsp:txXfrm>
        <a:off x="3990844" y="1669977"/>
        <a:ext cx="1098730" cy="351593"/>
      </dsp:txXfrm>
    </dsp:sp>
    <dsp:sp modelId="{FDFD49D7-E05C-4106-B041-78D29D3D617B}">
      <dsp:nvSpPr>
        <dsp:cNvPr id="0" name=""/>
        <dsp:cNvSpPr/>
      </dsp:nvSpPr>
      <dsp:spPr>
        <a:xfrm>
          <a:off x="5594990" y="1571091"/>
          <a:ext cx="549365" cy="5493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007CA-039A-4679-B4A1-E280CEC2C558}">
      <dsp:nvSpPr>
        <dsp:cNvPr id="0" name=""/>
        <dsp:cNvSpPr/>
      </dsp:nvSpPr>
      <dsp:spPr>
        <a:xfrm>
          <a:off x="5594990" y="1571091"/>
          <a:ext cx="549365" cy="5493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E0F22-BEBF-4F2A-B3D5-E9707D1D591E}">
      <dsp:nvSpPr>
        <dsp:cNvPr id="0" name=""/>
        <dsp:cNvSpPr/>
      </dsp:nvSpPr>
      <dsp:spPr>
        <a:xfrm>
          <a:off x="5320308" y="1669977"/>
          <a:ext cx="1098730" cy="3515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/>
            <a:t>Joint Venture</a:t>
          </a:r>
        </a:p>
      </dsp:txBody>
      <dsp:txXfrm>
        <a:off x="5320308" y="1669977"/>
        <a:ext cx="1098730" cy="351593"/>
      </dsp:txXfrm>
    </dsp:sp>
    <dsp:sp modelId="{D27C7E68-0F24-4884-9610-6841A3B71553}">
      <dsp:nvSpPr>
        <dsp:cNvPr id="0" name=""/>
        <dsp:cNvSpPr/>
      </dsp:nvSpPr>
      <dsp:spPr>
        <a:xfrm>
          <a:off x="6924454" y="1571091"/>
          <a:ext cx="549365" cy="5493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EB179-E60E-4D64-A763-6D8BF8D55807}">
      <dsp:nvSpPr>
        <dsp:cNvPr id="0" name=""/>
        <dsp:cNvSpPr/>
      </dsp:nvSpPr>
      <dsp:spPr>
        <a:xfrm>
          <a:off x="6924454" y="1571091"/>
          <a:ext cx="549365" cy="5493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82E2C-392B-425D-AF1B-7B94E4C45E8E}">
      <dsp:nvSpPr>
        <dsp:cNvPr id="0" name=""/>
        <dsp:cNvSpPr/>
      </dsp:nvSpPr>
      <dsp:spPr>
        <a:xfrm>
          <a:off x="6649771" y="1669977"/>
          <a:ext cx="1098730" cy="3515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Franquicias</a:t>
          </a:r>
        </a:p>
      </dsp:txBody>
      <dsp:txXfrm>
        <a:off x="6649771" y="1669977"/>
        <a:ext cx="1098730" cy="351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D90D3-C7A9-4F69-BE7A-2C7403E5E74B}">
      <dsp:nvSpPr>
        <dsp:cNvPr id="0" name=""/>
        <dsp:cNvSpPr/>
      </dsp:nvSpPr>
      <dsp:spPr>
        <a:xfrm>
          <a:off x="4700736" y="1933105"/>
          <a:ext cx="91440" cy="468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8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6E6CD-3A14-4FEF-90BF-6432506BA1BD}">
      <dsp:nvSpPr>
        <dsp:cNvPr id="0" name=""/>
        <dsp:cNvSpPr/>
      </dsp:nvSpPr>
      <dsp:spPr>
        <a:xfrm>
          <a:off x="2776229" y="964824"/>
          <a:ext cx="1970227" cy="468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90"/>
              </a:lnTo>
              <a:lnTo>
                <a:pt x="1970227" y="319490"/>
              </a:lnTo>
              <a:lnTo>
                <a:pt x="1970227" y="4688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49711-026B-4167-9B0E-F1F4C2EF495F}">
      <dsp:nvSpPr>
        <dsp:cNvPr id="0" name=""/>
        <dsp:cNvSpPr/>
      </dsp:nvSpPr>
      <dsp:spPr>
        <a:xfrm>
          <a:off x="2730509" y="1933105"/>
          <a:ext cx="91440" cy="468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8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79704-2C37-43CE-9B07-2CFA308BEE6F}">
      <dsp:nvSpPr>
        <dsp:cNvPr id="0" name=""/>
        <dsp:cNvSpPr/>
      </dsp:nvSpPr>
      <dsp:spPr>
        <a:xfrm>
          <a:off x="2730509" y="964824"/>
          <a:ext cx="91440" cy="468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8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1611-EAD4-41F7-AC58-F56C589B8960}">
      <dsp:nvSpPr>
        <dsp:cNvPr id="0" name=""/>
        <dsp:cNvSpPr/>
      </dsp:nvSpPr>
      <dsp:spPr>
        <a:xfrm>
          <a:off x="760282" y="1933105"/>
          <a:ext cx="91440" cy="468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8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012D4-4841-45E5-90A9-071E82B9C028}">
      <dsp:nvSpPr>
        <dsp:cNvPr id="0" name=""/>
        <dsp:cNvSpPr/>
      </dsp:nvSpPr>
      <dsp:spPr>
        <a:xfrm>
          <a:off x="806002" y="964824"/>
          <a:ext cx="1970227" cy="468824"/>
        </a:xfrm>
        <a:custGeom>
          <a:avLst/>
          <a:gdLst/>
          <a:ahLst/>
          <a:cxnLst/>
          <a:rect l="0" t="0" r="0" b="0"/>
          <a:pathLst>
            <a:path>
              <a:moveTo>
                <a:pt x="1970227" y="0"/>
              </a:moveTo>
              <a:lnTo>
                <a:pt x="1970227" y="319490"/>
              </a:lnTo>
              <a:lnTo>
                <a:pt x="0" y="319490"/>
              </a:lnTo>
              <a:lnTo>
                <a:pt x="0" y="4688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40484-9A7C-4015-937B-1294E1541B7C}">
      <dsp:nvSpPr>
        <dsp:cNvPr id="0" name=""/>
        <dsp:cNvSpPr/>
      </dsp:nvSpPr>
      <dsp:spPr>
        <a:xfrm>
          <a:off x="1625572" y="68376"/>
          <a:ext cx="2301313" cy="896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ECC9B-9F08-4CC8-ABE2-2046117C2836}">
      <dsp:nvSpPr>
        <dsp:cNvPr id="0" name=""/>
        <dsp:cNvSpPr/>
      </dsp:nvSpPr>
      <dsp:spPr>
        <a:xfrm>
          <a:off x="1804684" y="238532"/>
          <a:ext cx="2301313" cy="89644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Estrategias de internacionalización</a:t>
          </a:r>
          <a:endParaRPr lang="es-ES" sz="1600" b="1" kern="1200" dirty="0"/>
        </a:p>
      </dsp:txBody>
      <dsp:txXfrm>
        <a:off x="1830940" y="264788"/>
        <a:ext cx="2248801" cy="843935"/>
      </dsp:txXfrm>
    </dsp:sp>
    <dsp:sp modelId="{A8DBEB85-1568-4BFB-A97E-D2D6ABEBD231}">
      <dsp:nvSpPr>
        <dsp:cNvPr id="0" name=""/>
        <dsp:cNvSpPr/>
      </dsp:nvSpPr>
      <dsp:spPr>
        <a:xfrm>
          <a:off x="0" y="1433648"/>
          <a:ext cx="1612004" cy="499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7635F-5A70-4318-BD7F-B08E6AC13DD7}">
      <dsp:nvSpPr>
        <dsp:cNvPr id="0" name=""/>
        <dsp:cNvSpPr/>
      </dsp:nvSpPr>
      <dsp:spPr>
        <a:xfrm>
          <a:off x="179111" y="1603804"/>
          <a:ext cx="1612004" cy="4994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Exportaciones</a:t>
          </a:r>
          <a:endParaRPr lang="es-ES" sz="1600" kern="1200" dirty="0"/>
        </a:p>
      </dsp:txBody>
      <dsp:txXfrm>
        <a:off x="193740" y="1618433"/>
        <a:ext cx="1582746" cy="470198"/>
      </dsp:txXfrm>
    </dsp:sp>
    <dsp:sp modelId="{C842E0B1-6830-4E74-B9EC-83C862B870E2}">
      <dsp:nvSpPr>
        <dsp:cNvPr id="0" name=""/>
        <dsp:cNvSpPr/>
      </dsp:nvSpPr>
      <dsp:spPr>
        <a:xfrm>
          <a:off x="0" y="2401929"/>
          <a:ext cx="1612004" cy="2020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3F039-1FC2-4DB4-A56A-71AA2A467053}">
      <dsp:nvSpPr>
        <dsp:cNvPr id="0" name=""/>
        <dsp:cNvSpPr/>
      </dsp:nvSpPr>
      <dsp:spPr>
        <a:xfrm>
          <a:off x="179111" y="2572085"/>
          <a:ext cx="1612004" cy="202027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Antes de invertir en el extranjero, se tratará de asegurar la aceptación de los productos (acuerdos con empresas locales).</a:t>
          </a:r>
          <a:endParaRPr lang="es-ES" sz="1500" kern="1200" dirty="0"/>
        </a:p>
      </dsp:txBody>
      <dsp:txXfrm>
        <a:off x="226325" y="2619299"/>
        <a:ext cx="1517576" cy="1925844"/>
      </dsp:txXfrm>
    </dsp:sp>
    <dsp:sp modelId="{493160F6-1969-463B-A00C-DEAA5414AD9D}">
      <dsp:nvSpPr>
        <dsp:cNvPr id="0" name=""/>
        <dsp:cNvSpPr/>
      </dsp:nvSpPr>
      <dsp:spPr>
        <a:xfrm>
          <a:off x="1970227" y="1433648"/>
          <a:ext cx="1612004" cy="499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58651-FBED-4C57-9A27-1EB634CB99DD}">
      <dsp:nvSpPr>
        <dsp:cNvPr id="0" name=""/>
        <dsp:cNvSpPr/>
      </dsp:nvSpPr>
      <dsp:spPr>
        <a:xfrm>
          <a:off x="2149338" y="1603804"/>
          <a:ext cx="1612004" cy="4994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Inversiones directas</a:t>
          </a:r>
          <a:endParaRPr lang="es-ES" sz="1600" kern="1200" dirty="0"/>
        </a:p>
      </dsp:txBody>
      <dsp:txXfrm>
        <a:off x="2163967" y="1618433"/>
        <a:ext cx="1582746" cy="470198"/>
      </dsp:txXfrm>
    </dsp:sp>
    <dsp:sp modelId="{42EBBE93-796C-4820-B2CF-E7B30D07F331}">
      <dsp:nvSpPr>
        <dsp:cNvPr id="0" name=""/>
        <dsp:cNvSpPr/>
      </dsp:nvSpPr>
      <dsp:spPr>
        <a:xfrm>
          <a:off x="1970227" y="2401929"/>
          <a:ext cx="1612004" cy="1585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C81E6-0502-4622-BE29-4AAB4300AB30}">
      <dsp:nvSpPr>
        <dsp:cNvPr id="0" name=""/>
        <dsp:cNvSpPr/>
      </dsp:nvSpPr>
      <dsp:spPr>
        <a:xfrm>
          <a:off x="2149338" y="2572085"/>
          <a:ext cx="1612004" cy="158578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Una forma de cooperación entre empresas es la creación de una sociedad </a:t>
          </a:r>
          <a:r>
            <a:rPr lang="es-ES" sz="1500" i="1" kern="1200" dirty="0" smtClean="0"/>
            <a:t>Joint Venture</a:t>
          </a:r>
          <a:r>
            <a:rPr lang="es-ES" sz="1500" kern="1200" dirty="0" smtClean="0"/>
            <a:t>.</a:t>
          </a:r>
          <a:endParaRPr lang="es-ES" sz="1500" kern="1200" dirty="0"/>
        </a:p>
      </dsp:txBody>
      <dsp:txXfrm>
        <a:off x="2195784" y="2618531"/>
        <a:ext cx="1519112" cy="1492893"/>
      </dsp:txXfrm>
    </dsp:sp>
    <dsp:sp modelId="{61A559AC-9F29-43EE-BE57-5AA5DE8C19C7}">
      <dsp:nvSpPr>
        <dsp:cNvPr id="0" name=""/>
        <dsp:cNvSpPr/>
      </dsp:nvSpPr>
      <dsp:spPr>
        <a:xfrm>
          <a:off x="3940454" y="1433648"/>
          <a:ext cx="1612004" cy="499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67F6E-6EE7-44BC-9458-E21DEC504C08}">
      <dsp:nvSpPr>
        <dsp:cNvPr id="0" name=""/>
        <dsp:cNvSpPr/>
      </dsp:nvSpPr>
      <dsp:spPr>
        <a:xfrm>
          <a:off x="4119565" y="1603804"/>
          <a:ext cx="1612004" cy="4994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Asociaciones</a:t>
          </a:r>
          <a:endParaRPr lang="es-ES" sz="1600" kern="1200" dirty="0"/>
        </a:p>
      </dsp:txBody>
      <dsp:txXfrm>
        <a:off x="4134194" y="1618433"/>
        <a:ext cx="1582746" cy="470198"/>
      </dsp:txXfrm>
    </dsp:sp>
    <dsp:sp modelId="{8EE03965-950D-466B-B6EE-63A3268A0A08}">
      <dsp:nvSpPr>
        <dsp:cNvPr id="0" name=""/>
        <dsp:cNvSpPr/>
      </dsp:nvSpPr>
      <dsp:spPr>
        <a:xfrm>
          <a:off x="3940454" y="2401929"/>
          <a:ext cx="1612004" cy="1726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08CCB-9C52-4A8F-8639-F09C2DD3D60A}">
      <dsp:nvSpPr>
        <dsp:cNvPr id="0" name=""/>
        <dsp:cNvSpPr/>
      </dsp:nvSpPr>
      <dsp:spPr>
        <a:xfrm>
          <a:off x="4119565" y="2572085"/>
          <a:ext cx="1612004" cy="17263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Cuando se sabe que los productos son aceptados y se conoce el mercado del país al que se quiere acceder.</a:t>
          </a:r>
          <a:endParaRPr lang="es-ES" sz="1500" kern="1200" dirty="0"/>
        </a:p>
      </dsp:txBody>
      <dsp:txXfrm>
        <a:off x="4166779" y="2619299"/>
        <a:ext cx="1517576" cy="1631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334432-FD01-4570-A3F6-D63206C57BA7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CD12A-7F3F-48EA-8B7A-7E277877367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6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s-ES" dirty="0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2E6B2-A034-464C-B782-32CF98820008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8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2E39-877C-452B-B9F2-3556EDC9571E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3E11-27B5-4B51-A706-9AADDDD5696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E926-E55C-4A65-A4B5-AE6C773CA325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256B-AA1F-46A8-92AC-5E1E896FA70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E5C6-60AA-44C4-A95E-FDA5F43716DC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F72F-A228-43CB-90E7-D99F98C5F0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5926-F032-4E53-A5B8-82485139803A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CDCF-C411-4170-B8DB-2634F7B4356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8038-D539-4F08-BB7B-59F575179BC3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1ABE-73A1-4E1A-B119-F9C584C989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CB9D-311C-4751-A8F9-1E55C0D26A42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90E5-A55E-48C0-B697-5AB6B10871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69B4-A863-4FB0-9D62-D3598B405C49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C125-77B9-4C6A-AB4C-60C1D11F08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9937-53DC-4EA3-8F6A-A7C724AF1919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8AA3-0504-4270-9AD1-1A255157F1A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9865-1C05-4187-9837-A843C36A2DAC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2D5E-E2B1-4FF2-947F-BEC99FC76D8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F722-8581-478D-BB1B-10CA2AF4CB3F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D1B1-61C1-4198-831A-C61F7579E7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F108-1D88-485A-BEDD-227975847B1A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0981-E1B8-4D25-80B6-C07FD20932A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74A03-6DED-492D-B863-390022301FAE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8EEC4-A8E8-481D-A94C-ADC9D518467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31" name="6 Imagen" descr="Logo_Editex_www_azul_Pantone300CMYK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6378575"/>
            <a:ext cx="4492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hyperlink" Target="INDICE_ECO%20EMPRESA.ppsx" TargetMode="Externa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2.png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4.jpeg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8358214" cy="9810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sz="2400" dirty="0" smtClean="0"/>
              <a:t>El crecimiento empresarial</a:t>
            </a:r>
            <a:endParaRPr lang="es-ES" sz="2400" dirty="0" smtClean="0"/>
          </a:p>
        </p:txBody>
      </p:sp>
      <p:sp>
        <p:nvSpPr>
          <p:cNvPr id="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67600" y="6435725"/>
            <a:ext cx="1676400" cy="422275"/>
          </a:xfrm>
          <a:prstGeom prst="actionButtonBlank">
            <a:avLst/>
          </a:prstGeom>
          <a:solidFill>
            <a:schemeClr val="bg1">
              <a:lumMod val="85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b="1" u="sng" dirty="0">
                <a:uFill>
                  <a:solidFill>
                    <a:schemeClr val="bg1">
                      <a:lumMod val="85000"/>
                    </a:schemeClr>
                  </a:solidFill>
                </a:uFill>
                <a:latin typeface="Arial" charset="0"/>
                <a:cs typeface="Arial" charset="0"/>
                <a:hlinkClick r:id="rId3" action="ppaction://hlinkpres?slideindex=1&amp;slidetitle="/>
              </a:rPr>
              <a:t>Índice del libro</a:t>
            </a:r>
            <a:endParaRPr lang="es-ES" sz="1600" b="1" u="sng" dirty="0">
              <a:uFill>
                <a:solidFill>
                  <a:schemeClr val="bg1">
                    <a:lumMod val="85000"/>
                  </a:schemeClr>
                </a:solidFill>
              </a:uFill>
              <a:latin typeface="Arial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282" y="142852"/>
            <a:ext cx="301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es-ES" sz="4800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06068" y="1340768"/>
            <a:ext cx="528641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4" action="ppaction://hlinksldjump"/>
              </a:rPr>
              <a:t>La localización de la </a:t>
            </a:r>
            <a:r>
              <a:rPr lang="es-ES" sz="1600" b="1" dirty="0">
                <a:latin typeface="+mn-lt"/>
                <a:cs typeface="+mn-cs"/>
                <a:hlinkClick r:id="rId4" action="ppaction://hlinksldjump"/>
              </a:rPr>
              <a:t>empresa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5" action="ppaction://hlinksldjump"/>
              </a:rPr>
              <a:t>Crecimiento</a:t>
            </a:r>
            <a:r>
              <a:rPr lang="es-ES" sz="1600" b="1" dirty="0">
                <a:latin typeface="+mn-lt"/>
                <a:cs typeface="+mn-cs"/>
                <a:hlinkClick r:id="rId5" action="ppaction://hlinksldjump"/>
              </a:rPr>
              <a:t>: economías </a:t>
            </a:r>
            <a:r>
              <a:rPr lang="es-ES" sz="1600" b="1" dirty="0" smtClean="0">
                <a:latin typeface="+mn-lt"/>
                <a:cs typeface="+mn-cs"/>
                <a:hlinkClick r:id="rId5" action="ppaction://hlinksldjump"/>
              </a:rPr>
              <a:t>de escala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6" action="ppaction://hlinksldjump"/>
              </a:rPr>
              <a:t>Crecimiento </a:t>
            </a:r>
            <a:r>
              <a:rPr lang="es-ES" sz="1600" b="1" dirty="0">
                <a:latin typeface="+mn-lt"/>
                <a:cs typeface="+mn-cs"/>
                <a:hlinkClick r:id="rId6" action="ppaction://hlinksldjump"/>
              </a:rPr>
              <a:t>interno o externo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7" action="ppaction://hlinksldjump"/>
              </a:rPr>
              <a:t>Crecimiento </a:t>
            </a:r>
            <a:r>
              <a:rPr lang="es-ES" sz="1600" b="1" dirty="0">
                <a:latin typeface="+mn-lt"/>
                <a:cs typeface="+mn-cs"/>
                <a:hlinkClick r:id="rId7" action="ppaction://hlinksldjump"/>
              </a:rPr>
              <a:t>por </a:t>
            </a:r>
            <a:r>
              <a:rPr lang="es-ES" sz="1600" b="1" dirty="0" smtClean="0">
                <a:latin typeface="+mn-lt"/>
                <a:cs typeface="+mn-cs"/>
                <a:hlinkClick r:id="rId7" action="ppaction://hlinksldjump"/>
              </a:rPr>
              <a:t>especialización y </a:t>
            </a:r>
            <a:r>
              <a:rPr lang="es-ES" sz="1600" b="1" dirty="0">
                <a:latin typeface="+mn-lt"/>
                <a:cs typeface="+mn-cs"/>
                <a:hlinkClick r:id="rId7" action="ppaction://hlinksldjump"/>
              </a:rPr>
              <a:t>diversificación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8" action="ppaction://hlinksldjump"/>
              </a:rPr>
              <a:t>Mercado </a:t>
            </a:r>
            <a:r>
              <a:rPr lang="es-ES" sz="1600" b="1" dirty="0">
                <a:latin typeface="+mn-lt"/>
                <a:cs typeface="+mn-cs"/>
                <a:hlinkClick r:id="rId8" action="ppaction://hlinksldjump"/>
              </a:rPr>
              <a:t>nacional </a:t>
            </a:r>
            <a:r>
              <a:rPr lang="es-ES" sz="1600" b="1" dirty="0" smtClean="0">
                <a:latin typeface="+mn-lt"/>
                <a:cs typeface="+mn-cs"/>
                <a:hlinkClick r:id="rId8" action="ppaction://hlinksldjump"/>
              </a:rPr>
              <a:t>o internacionalización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Pymes</a:t>
            </a:r>
            <a:r>
              <a:rPr lang="es-ES" sz="1600" b="1" dirty="0">
                <a:latin typeface="+mn-lt"/>
                <a:cs typeface="+mn-cs"/>
                <a:hlinkClick r:id="rId9" action="ppaction://hlinksldjump"/>
              </a:rPr>
              <a:t>: ventajas </a:t>
            </a: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e inconvenientes</a:t>
            </a:r>
            <a:endParaRPr lang="es-ES" sz="1600" b="1" dirty="0" smtClean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+mn-lt"/>
                <a:cs typeface="+mn-cs"/>
                <a:hlinkClick r:id="rId10" action="ppaction://hlinksldjump"/>
              </a:rPr>
              <a:t>En </a:t>
            </a:r>
            <a:r>
              <a:rPr lang="es-ES" sz="1600" b="1" dirty="0">
                <a:latin typeface="+mn-lt"/>
                <a:cs typeface="+mn-cs"/>
                <a:hlinkClick r:id="rId10" action="ppaction://hlinksldjump"/>
              </a:rPr>
              <a:t>resumen</a:t>
            </a:r>
            <a:endParaRPr lang="es-ES" sz="1600" b="1" dirty="0" smtClean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3849"/>
            <a:ext cx="2736304" cy="489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9" y="3212976"/>
            <a:ext cx="7778750" cy="2959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El crecimiento empresarial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6</a:t>
            </a:r>
            <a:r>
              <a:rPr lang="es-ES" sz="2000" b="1" dirty="0">
                <a:latin typeface="+mj-lt"/>
                <a:cs typeface="Arial" charset="0"/>
              </a:rPr>
              <a:t>. Pymes: ventajas e inconvenientes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899592" y="1110307"/>
            <a:ext cx="731574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Las </a:t>
            </a:r>
            <a:r>
              <a:rPr lang="es-ES" sz="1600" dirty="0">
                <a:latin typeface="+mj-lt"/>
              </a:rPr>
              <a:t>ventajas de las pymes son los </a:t>
            </a:r>
            <a:r>
              <a:rPr lang="es-ES" sz="1600" dirty="0" smtClean="0">
                <a:latin typeface="+mj-lt"/>
              </a:rPr>
              <a:t>inconvenientes de </a:t>
            </a:r>
            <a:r>
              <a:rPr lang="es-ES" sz="1600" dirty="0">
                <a:latin typeface="+mj-lt"/>
              </a:rPr>
              <a:t>las grandes empresas y viceversa.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1728191" cy="218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8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44" y="908720"/>
            <a:ext cx="4641850" cy="55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El crecimiento empresarial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En resumen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400" b="1" dirty="0">
                <a:latin typeface="+mj-lt"/>
                <a:cs typeface="Arial" charset="0"/>
              </a:rPr>
              <a:t>El crecimiento empresarial</a:t>
            </a:r>
            <a:endParaRPr lang="en-U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>
                <a:latin typeface="+mj-lt"/>
                <a:cs typeface="Arial" charset="0"/>
              </a:rPr>
              <a:t>1. La localización de la </a:t>
            </a:r>
            <a:r>
              <a:rPr lang="es-ES" sz="2000" b="1" dirty="0" smtClean="0">
                <a:latin typeface="+mj-lt"/>
                <a:cs typeface="Arial" charset="0"/>
              </a:rPr>
              <a:t>empresa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99592" y="1124744"/>
            <a:ext cx="763284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+mj-lt"/>
              </a:rPr>
              <a:t>La </a:t>
            </a:r>
            <a:r>
              <a:rPr lang="es-ES" sz="1600" b="1" dirty="0">
                <a:latin typeface="+mj-lt"/>
              </a:rPr>
              <a:t>localización</a:t>
            </a:r>
            <a:r>
              <a:rPr lang="es-ES" sz="1600" dirty="0">
                <a:latin typeface="+mj-lt"/>
              </a:rPr>
              <a:t> de la empresa se define como el lugar o emplazamiento </a:t>
            </a:r>
            <a:r>
              <a:rPr lang="es-ES" sz="1600" dirty="0" smtClean="0">
                <a:latin typeface="+mj-lt"/>
              </a:rPr>
              <a:t>elegido por </a:t>
            </a:r>
            <a:r>
              <a:rPr lang="es-ES" sz="1600" dirty="0">
                <a:latin typeface="+mj-lt"/>
              </a:rPr>
              <a:t>el empresario para realizar o desarrollar su actividad productiva.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99064089"/>
              </p:ext>
            </p:extLst>
          </p:nvPr>
        </p:nvGraphicFramePr>
        <p:xfrm>
          <a:off x="971600" y="2708920"/>
          <a:ext cx="749576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899592" y="1819563"/>
            <a:ext cx="3168352" cy="33855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Pero se debe tener en cuenta que…</a:t>
            </a:r>
            <a:endParaRPr lang="es-ES" sz="1600" dirty="0">
              <a:latin typeface="+mj-lt"/>
            </a:endParaRPr>
          </a:p>
        </p:txBody>
      </p:sp>
      <p:sp>
        <p:nvSpPr>
          <p:cNvPr id="4" name="3 Flecha derecha"/>
          <p:cNvSpPr/>
          <p:nvPr/>
        </p:nvSpPr>
        <p:spPr>
          <a:xfrm rot="7598937">
            <a:off x="2670128" y="2310293"/>
            <a:ext cx="604475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sp>
        <p:nvSpPr>
          <p:cNvPr id="27" name="26 Flecha derecha"/>
          <p:cNvSpPr/>
          <p:nvPr/>
        </p:nvSpPr>
        <p:spPr>
          <a:xfrm rot="3754184">
            <a:off x="3342195" y="2796407"/>
            <a:ext cx="1657061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sp>
        <p:nvSpPr>
          <p:cNvPr id="28" name="27 Flecha derecha"/>
          <p:cNvSpPr/>
          <p:nvPr/>
        </p:nvSpPr>
        <p:spPr>
          <a:xfrm rot="1890230">
            <a:off x="4027416" y="2399237"/>
            <a:ext cx="1992099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563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400" b="1" dirty="0">
                <a:latin typeface="+mj-lt"/>
                <a:cs typeface="Arial" charset="0"/>
              </a:rPr>
              <a:t>El crecimiento empresarial</a:t>
            </a:r>
            <a:endParaRPr lang="en-U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>
                <a:latin typeface="+mj-lt"/>
                <a:cs typeface="Arial" charset="0"/>
              </a:rPr>
              <a:t>1. La localización de la </a:t>
            </a:r>
            <a:r>
              <a:rPr lang="es-ES" sz="2000" b="1" dirty="0" smtClean="0">
                <a:latin typeface="+mj-lt"/>
                <a:cs typeface="Arial" charset="0"/>
              </a:rPr>
              <a:t>empresa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 bwMode="auto">
          <a:xfrm>
            <a:off x="899592" y="1124744"/>
            <a:ext cx="33843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>
                <a:solidFill>
                  <a:srgbClr val="C00000"/>
                </a:solidFill>
              </a:rPr>
              <a:t>Factores de localización industrial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7554"/>
            <a:ext cx="1756192" cy="5008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20" y="1715371"/>
            <a:ext cx="2934072" cy="44011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5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400" b="1" dirty="0">
                <a:latin typeface="+mj-lt"/>
                <a:cs typeface="Arial" charset="0"/>
              </a:rPr>
              <a:t>El crecimiento empresarial</a:t>
            </a:r>
            <a:endParaRPr lang="en-U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>
                <a:latin typeface="+mj-lt"/>
                <a:cs typeface="Arial" charset="0"/>
              </a:rPr>
              <a:t>1. La localización de la </a:t>
            </a:r>
            <a:r>
              <a:rPr lang="es-ES" sz="2000" b="1" dirty="0" smtClean="0">
                <a:latin typeface="+mj-lt"/>
                <a:cs typeface="Arial" charset="0"/>
              </a:rPr>
              <a:t>empresa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899592" y="1124744"/>
            <a:ext cx="33843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>
                <a:solidFill>
                  <a:srgbClr val="C00000"/>
                </a:solidFill>
              </a:rPr>
              <a:t>Factores de localización </a:t>
            </a:r>
            <a:r>
              <a:rPr lang="es-ES" sz="1800" dirty="0" smtClean="0">
                <a:solidFill>
                  <a:srgbClr val="C00000"/>
                </a:solidFill>
              </a:rPr>
              <a:t>comercial</a:t>
            </a:r>
            <a:endParaRPr lang="es-ES" sz="1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84" y="1124744"/>
            <a:ext cx="2345516" cy="2425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3841232" cy="3841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84" y="3499619"/>
            <a:ext cx="2345516" cy="2737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4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11457"/>
            <a:ext cx="4886925" cy="3013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El crecimiento empresarial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2. </a:t>
            </a:r>
            <a:r>
              <a:rPr lang="es-ES" sz="2000" b="1" dirty="0">
                <a:latin typeface="+mj-lt"/>
                <a:cs typeface="Arial" charset="0"/>
              </a:rPr>
              <a:t>Crecimiento: economías de escala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17081467"/>
              </p:ext>
            </p:extLst>
          </p:nvPr>
        </p:nvGraphicFramePr>
        <p:xfrm>
          <a:off x="855960" y="1124744"/>
          <a:ext cx="774829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966663" y="3162454"/>
            <a:ext cx="3672409" cy="33855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+mj-lt"/>
              </a:rPr>
              <a:t>Pero ¿cómo pueden crecer las empresas?</a:t>
            </a:r>
            <a:endParaRPr lang="es-E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El crecimiento empresarial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3. </a:t>
            </a:r>
            <a:r>
              <a:rPr lang="es-ES" sz="2000" b="1" dirty="0">
                <a:latin typeface="+mj-lt"/>
                <a:cs typeface="Arial" charset="0"/>
              </a:rPr>
              <a:t>Crecimiento interno o externo 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20348820"/>
              </p:ext>
            </p:extLst>
          </p:nvPr>
        </p:nvGraphicFramePr>
        <p:xfrm>
          <a:off x="913780" y="1667441"/>
          <a:ext cx="7603777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971600" y="1124744"/>
            <a:ext cx="4680868" cy="33855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+mj-lt"/>
              </a:rPr>
              <a:t>La empresa puede crecer de forma interna o externa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19134777"/>
              </p:ext>
            </p:extLst>
          </p:nvPr>
        </p:nvGraphicFramePr>
        <p:xfrm>
          <a:off x="755576" y="3541886"/>
          <a:ext cx="7750956" cy="291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37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4" y="3645024"/>
            <a:ext cx="8340710" cy="2705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El crecimiento empresarial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4</a:t>
            </a:r>
            <a:r>
              <a:rPr lang="es-ES" sz="2000" b="1" dirty="0">
                <a:latin typeface="+mj-lt"/>
                <a:cs typeface="Arial" charset="0"/>
              </a:rPr>
              <a:t>. Crecimiento por especialización y diversificación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03931" y="1124744"/>
            <a:ext cx="7391427" cy="646986"/>
          </a:xfrm>
          <a:prstGeom prst="flowChartAlternateProcess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8100" cmpd="tri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Otra de las </a:t>
            </a:r>
            <a:r>
              <a:rPr lang="es-ES" sz="1600" b="1" dirty="0"/>
              <a:t>decisiones</a:t>
            </a:r>
            <a:r>
              <a:rPr lang="es-ES" sz="1600" dirty="0"/>
              <a:t> que la empresa debe plantearse es el </a:t>
            </a:r>
            <a:r>
              <a:rPr lang="es-ES" sz="1600" b="1" dirty="0"/>
              <a:t>modo de </a:t>
            </a:r>
            <a:r>
              <a:rPr lang="es-ES" sz="1600" b="1" dirty="0" smtClean="0"/>
              <a:t>crecimiento</a:t>
            </a:r>
            <a:r>
              <a:rPr lang="es-ES" sz="1600" dirty="0" smtClean="0"/>
              <a:t>: por </a:t>
            </a:r>
            <a:r>
              <a:rPr lang="es-ES" sz="1600" b="1" dirty="0"/>
              <a:t>especialización</a:t>
            </a:r>
            <a:r>
              <a:rPr lang="es-ES" sz="1600" dirty="0"/>
              <a:t> o por </a:t>
            </a:r>
            <a:r>
              <a:rPr lang="es-ES" sz="1600" b="1" dirty="0"/>
              <a:t>diversificación</a:t>
            </a:r>
            <a:r>
              <a:rPr lang="es-ES" sz="1600" dirty="0"/>
              <a:t>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019955" y="2484185"/>
            <a:ext cx="739142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Ambas </a:t>
            </a:r>
            <a:r>
              <a:rPr lang="es-ES" sz="1600" dirty="0">
                <a:latin typeface="+mj-lt"/>
              </a:rPr>
              <a:t>estrategias </a:t>
            </a:r>
            <a:r>
              <a:rPr lang="es-ES" sz="1600" dirty="0" smtClean="0">
                <a:latin typeface="+mj-lt"/>
              </a:rPr>
              <a:t>pueden explicarse mediante la </a:t>
            </a:r>
            <a:r>
              <a:rPr lang="es-ES" sz="1600" dirty="0">
                <a:latin typeface="+mj-lt"/>
              </a:rPr>
              <a:t>matriz mercado/producto</a:t>
            </a:r>
            <a:r>
              <a:rPr lang="es-ES" sz="1600" dirty="0" smtClean="0">
                <a:latin typeface="+mj-lt"/>
              </a:rPr>
              <a:t>, también </a:t>
            </a:r>
            <a:r>
              <a:rPr lang="es-ES" sz="1600" dirty="0">
                <a:latin typeface="+mj-lt"/>
              </a:rPr>
              <a:t>llamada </a:t>
            </a:r>
            <a:r>
              <a:rPr lang="es-ES" sz="1600" b="1" dirty="0">
                <a:latin typeface="+mj-lt"/>
              </a:rPr>
              <a:t>matriz de Ansoff</a:t>
            </a:r>
            <a:r>
              <a:rPr lang="es-ES" sz="1600" dirty="0">
                <a:latin typeface="+mj-lt"/>
              </a:rPr>
              <a:t>.</a:t>
            </a:r>
          </a:p>
        </p:txBody>
      </p:sp>
      <p:sp>
        <p:nvSpPr>
          <p:cNvPr id="3" name="2 Cheurón"/>
          <p:cNvSpPr/>
          <p:nvPr/>
        </p:nvSpPr>
        <p:spPr>
          <a:xfrm rot="5400000">
            <a:off x="4447615" y="1812633"/>
            <a:ext cx="504056" cy="568439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sp>
        <p:nvSpPr>
          <p:cNvPr id="17" name="16 Cheurón"/>
          <p:cNvSpPr/>
          <p:nvPr/>
        </p:nvSpPr>
        <p:spPr>
          <a:xfrm rot="5400000">
            <a:off x="4463640" y="3108776"/>
            <a:ext cx="504056" cy="568439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23" y="1628800"/>
            <a:ext cx="2199927" cy="3006269"/>
          </a:xfrm>
          <a:prstGeom prst="rect">
            <a:avLst/>
          </a:prstGeom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El crecimiento empresarial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5</a:t>
            </a:r>
            <a:r>
              <a:rPr lang="es-ES" sz="2000" b="1" dirty="0">
                <a:latin typeface="+mj-lt"/>
                <a:cs typeface="Arial" charset="0"/>
              </a:rPr>
              <a:t>. Mercado nacional o internacionalización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1" y="1052736"/>
            <a:ext cx="7495767" cy="360040"/>
          </a:xfrm>
        </p:spPr>
        <p:txBody>
          <a:bodyPr/>
          <a:lstStyle/>
          <a:p>
            <a:r>
              <a:rPr lang="es-ES" sz="1800" dirty="0" smtClean="0">
                <a:solidFill>
                  <a:srgbClr val="C00000"/>
                </a:solidFill>
              </a:rPr>
              <a:t>Algunas empresas se plantean pasar del mercado nacional al internacional</a:t>
            </a:r>
            <a:endParaRPr lang="es-ES" sz="1800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03012558"/>
              </p:ext>
            </p:extLst>
          </p:nvPr>
        </p:nvGraphicFramePr>
        <p:xfrm>
          <a:off x="928662" y="1484784"/>
          <a:ext cx="5731570" cy="466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796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14" y="1872208"/>
            <a:ext cx="758825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El crecimiento empresarial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6</a:t>
            </a:r>
            <a:r>
              <a:rPr lang="es-ES" sz="2000" b="1" dirty="0">
                <a:latin typeface="+mj-lt"/>
                <a:cs typeface="Arial" charset="0"/>
              </a:rPr>
              <a:t>. Pymes: ventajas e inconvenientes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99592" y="1052736"/>
            <a:ext cx="756084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El </a:t>
            </a:r>
            <a:r>
              <a:rPr lang="es-ES" sz="1600" dirty="0">
                <a:latin typeface="+mj-lt"/>
              </a:rPr>
              <a:t>tejido empresarial de un país </a:t>
            </a:r>
            <a:r>
              <a:rPr lang="es-ES" sz="1600" dirty="0" smtClean="0">
                <a:latin typeface="+mj-lt"/>
              </a:rPr>
              <a:t>requiere la </a:t>
            </a:r>
            <a:r>
              <a:rPr lang="es-ES" sz="1600" dirty="0">
                <a:latin typeface="+mj-lt"/>
              </a:rPr>
              <a:t>presencia de </a:t>
            </a:r>
            <a:r>
              <a:rPr lang="es-ES" sz="1600" dirty="0" smtClean="0">
                <a:latin typeface="+mj-lt"/>
              </a:rPr>
              <a:t>pequeñas y grandes empresas</a:t>
            </a:r>
            <a:r>
              <a:rPr lang="es-ES" sz="1600" dirty="0">
                <a:latin typeface="+mj-lt"/>
              </a:rPr>
              <a:t>. Ambas se complementan y se </a:t>
            </a:r>
            <a:r>
              <a:rPr lang="es-ES" sz="1600" dirty="0" smtClean="0">
                <a:latin typeface="+mj-lt"/>
              </a:rPr>
              <a:t>ayudan, y presentan ventajas e inconvenientes.</a:t>
            </a:r>
            <a:endParaRPr lang="es-ES" sz="1600" dirty="0"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529"/>
            <a:ext cx="827088" cy="14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81412"/>
            <a:ext cx="1747198" cy="262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27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="1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511</Words>
  <Application>Microsoft Office PowerPoint</Application>
  <PresentationFormat>Presentación en pantalla (4:3)</PresentationFormat>
  <Paragraphs>86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El crecimiento empresarial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empresas se plantean pasar del mercado nacional al internacional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DE VENTA</dc:title>
  <dc:creator>fcastro</dc:creator>
  <cp:lastModifiedBy>Gloria</cp:lastModifiedBy>
  <cp:revision>426</cp:revision>
  <dcterms:created xsi:type="dcterms:W3CDTF">2014-02-25T10:26:53Z</dcterms:created>
  <dcterms:modified xsi:type="dcterms:W3CDTF">2016-07-03T19:50:35Z</dcterms:modified>
</cp:coreProperties>
</file>