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0" r:id="rId3"/>
    <p:sldId id="276" r:id="rId4"/>
    <p:sldId id="281" r:id="rId5"/>
    <p:sldId id="287" r:id="rId6"/>
    <p:sldId id="273" r:id="rId7"/>
    <p:sldId id="288" r:id="rId8"/>
    <p:sldId id="279" r:id="rId9"/>
    <p:sldId id="286" r:id="rId10"/>
    <p:sldId id="278" r:id="rId11"/>
    <p:sldId id="284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D8"/>
    <a:srgbClr val="FFF0C1"/>
    <a:srgbClr val="9BBB59"/>
    <a:srgbClr val="547C55"/>
    <a:srgbClr val="429D33"/>
    <a:srgbClr val="7CB070"/>
    <a:srgbClr val="3FB020"/>
    <a:srgbClr val="4A865E"/>
    <a:srgbClr val="4A8F41"/>
    <a:srgbClr val="4C8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0" autoAdjust="0"/>
    <p:restoredTop sz="65296" autoAdjust="0"/>
  </p:normalViewPr>
  <p:slideViewPr>
    <p:cSldViewPr>
      <p:cViewPr varScale="1">
        <p:scale>
          <a:sx n="85" d="100"/>
          <a:sy n="85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8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5573-EB40-4B68-9FEC-48B40BF9752B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939C6D40-330F-46F6-A43D-A39CAB988359}">
      <dgm:prSet phldrT="[Texto]" custT="1"/>
      <dgm:spPr/>
      <dgm:t>
        <a:bodyPr/>
        <a:lstStyle/>
        <a:p>
          <a:r>
            <a:rPr lang="es-ES" sz="1600" dirty="0" smtClean="0"/>
            <a:t>El proceso de producción de una empresa puede ser clasificado según múltiples criterios:</a:t>
          </a:r>
          <a:endParaRPr lang="es-ES" sz="1600" dirty="0"/>
        </a:p>
      </dgm:t>
    </dgm:pt>
    <dgm:pt modelId="{279819F9-55D5-47A3-ABA4-09D5F9D95ACA}" type="parTrans" cxnId="{C5772EEA-9AC2-4AEC-8603-DA3B991E315E}">
      <dgm:prSet/>
      <dgm:spPr/>
      <dgm:t>
        <a:bodyPr/>
        <a:lstStyle/>
        <a:p>
          <a:endParaRPr lang="es-ES"/>
        </a:p>
      </dgm:t>
    </dgm:pt>
    <dgm:pt modelId="{7D60C95F-079D-44D7-9B1A-10F52B9515E1}" type="sibTrans" cxnId="{C5772EEA-9AC2-4AEC-8603-DA3B991E315E}">
      <dgm:prSet/>
      <dgm:spPr/>
      <dgm:t>
        <a:bodyPr/>
        <a:lstStyle/>
        <a:p>
          <a:endParaRPr lang="es-ES"/>
        </a:p>
      </dgm:t>
    </dgm:pt>
    <dgm:pt modelId="{7E79BCD0-92AE-4426-A8B3-16F8658A7B46}">
      <dgm:prSet phldrT="[Texto]" custT="1"/>
      <dgm:spPr/>
      <dgm:t>
        <a:bodyPr/>
        <a:lstStyle/>
        <a:p>
          <a:pPr algn="ctr"/>
          <a:r>
            <a:rPr lang="es-ES" sz="1600" dirty="0" smtClean="0"/>
            <a:t>Según el </a:t>
          </a:r>
          <a:r>
            <a:rPr lang="es-ES" sz="1600" b="1" dirty="0" smtClean="0"/>
            <a:t>destino del producto</a:t>
          </a:r>
          <a:r>
            <a:rPr lang="es-ES" sz="1600" dirty="0" smtClean="0"/>
            <a:t>: producción por encargo o producción para el mercado.</a:t>
          </a:r>
          <a:endParaRPr lang="es-ES" sz="1600" dirty="0"/>
        </a:p>
      </dgm:t>
    </dgm:pt>
    <dgm:pt modelId="{7B70815D-D62D-479C-833B-F39C92B74007}" type="parTrans" cxnId="{0F5E7865-8E8B-4F52-8EEC-B8C305FEED6F}">
      <dgm:prSet/>
      <dgm:spPr/>
      <dgm:t>
        <a:bodyPr/>
        <a:lstStyle/>
        <a:p>
          <a:endParaRPr lang="es-ES"/>
        </a:p>
      </dgm:t>
    </dgm:pt>
    <dgm:pt modelId="{91687FA6-DACC-4FBD-AC7E-634D8FA0B111}" type="sibTrans" cxnId="{0F5E7865-8E8B-4F52-8EEC-B8C305FEED6F}">
      <dgm:prSet/>
      <dgm:spPr/>
      <dgm:t>
        <a:bodyPr/>
        <a:lstStyle/>
        <a:p>
          <a:endParaRPr lang="es-ES"/>
        </a:p>
      </dgm:t>
    </dgm:pt>
    <dgm:pt modelId="{177A35B3-9FE4-4F58-A78D-DF40DF661CF5}">
      <dgm:prSet phldrT="[Texto]" custT="1"/>
      <dgm:spPr/>
      <dgm:t>
        <a:bodyPr/>
        <a:lstStyle/>
        <a:p>
          <a:pPr algn="ctr"/>
          <a:r>
            <a:rPr lang="es-ES" sz="1600" dirty="0" smtClean="0"/>
            <a:t>Según el </a:t>
          </a:r>
          <a:r>
            <a:rPr lang="es-ES" sz="1600" b="1" dirty="0" smtClean="0"/>
            <a:t>grado de tipificación del producto</a:t>
          </a:r>
          <a:r>
            <a:rPr lang="es-ES" sz="1600" dirty="0" smtClean="0"/>
            <a:t>: producción individualizada o producción en serie.</a:t>
          </a:r>
        </a:p>
      </dgm:t>
    </dgm:pt>
    <dgm:pt modelId="{0BBD767A-EFC6-4D3A-8675-7205C029C6F7}" type="parTrans" cxnId="{0533309B-7570-4D3A-A607-76318F87A612}">
      <dgm:prSet/>
      <dgm:spPr/>
      <dgm:t>
        <a:bodyPr/>
        <a:lstStyle/>
        <a:p>
          <a:endParaRPr lang="es-ES"/>
        </a:p>
      </dgm:t>
    </dgm:pt>
    <dgm:pt modelId="{074F7332-9A96-4DAA-93DF-861879466F01}" type="sibTrans" cxnId="{0533309B-7570-4D3A-A607-76318F87A612}">
      <dgm:prSet/>
      <dgm:spPr/>
      <dgm:t>
        <a:bodyPr/>
        <a:lstStyle/>
        <a:p>
          <a:endParaRPr lang="es-ES"/>
        </a:p>
      </dgm:t>
    </dgm:pt>
    <dgm:pt modelId="{A8C4B273-49EB-472A-8EAA-74A24AB237F4}">
      <dgm:prSet phldrT="[Texto]" custT="1"/>
      <dgm:spPr/>
      <dgm:t>
        <a:bodyPr/>
        <a:lstStyle/>
        <a:p>
          <a:pPr algn="ctr"/>
          <a:r>
            <a:rPr lang="es-ES" sz="1600" dirty="0" smtClean="0"/>
            <a:t>Según la </a:t>
          </a:r>
          <a:r>
            <a:rPr lang="es-ES" sz="1600" b="1" dirty="0" smtClean="0"/>
            <a:t>dimensión temporal</a:t>
          </a:r>
          <a:r>
            <a:rPr lang="es-ES" sz="1600" dirty="0" smtClean="0"/>
            <a:t>: producción continua o producción intermitente o discontinua.</a:t>
          </a:r>
          <a:endParaRPr lang="es-ES" sz="1600" dirty="0"/>
        </a:p>
      </dgm:t>
    </dgm:pt>
    <dgm:pt modelId="{D01B29B0-96F5-47A9-AF3C-A06D85AE4959}" type="parTrans" cxnId="{D7FBA50A-52D0-4087-BB4D-0DCD4AFCF872}">
      <dgm:prSet/>
      <dgm:spPr/>
      <dgm:t>
        <a:bodyPr/>
        <a:lstStyle/>
        <a:p>
          <a:endParaRPr lang="es-ES"/>
        </a:p>
      </dgm:t>
    </dgm:pt>
    <dgm:pt modelId="{7F3A3774-A90A-4681-A8B6-6E611C237470}" type="sibTrans" cxnId="{D7FBA50A-52D0-4087-BB4D-0DCD4AFCF872}">
      <dgm:prSet/>
      <dgm:spPr/>
      <dgm:t>
        <a:bodyPr/>
        <a:lstStyle/>
        <a:p>
          <a:endParaRPr lang="es-ES"/>
        </a:p>
      </dgm:t>
    </dgm:pt>
    <dgm:pt modelId="{1F5815AD-DA94-4A39-8E37-54CC257EC7D4}">
      <dgm:prSet phldrT="[Texto]" custT="1"/>
      <dgm:spPr/>
      <dgm:t>
        <a:bodyPr/>
        <a:lstStyle/>
        <a:p>
          <a:pPr algn="ctr"/>
          <a:r>
            <a:rPr lang="es-ES" sz="1600" dirty="0" smtClean="0"/>
            <a:t>Según el </a:t>
          </a:r>
          <a:r>
            <a:rPr lang="es-ES" sz="1600" b="1" dirty="0" smtClean="0"/>
            <a:t>número de </a:t>
          </a:r>
          <a:r>
            <a:rPr lang="es-ES" sz="1600" b="1" i="1" dirty="0" smtClean="0"/>
            <a:t>outputs</a:t>
          </a:r>
          <a:r>
            <a:rPr lang="es-ES" sz="1600" b="1" dirty="0" smtClean="0"/>
            <a:t> </a:t>
          </a:r>
          <a:r>
            <a:rPr lang="es-ES" sz="1600" dirty="0" smtClean="0"/>
            <a:t>obtenidos </a:t>
          </a:r>
          <a:r>
            <a:rPr lang="es-ES" sz="1600" b="1" dirty="0" smtClean="0"/>
            <a:t>en la producción</a:t>
          </a:r>
          <a:r>
            <a:rPr lang="es-ES" sz="1600" dirty="0" smtClean="0"/>
            <a:t>: producción simple o producción múltiple.</a:t>
          </a:r>
          <a:endParaRPr lang="es-ES" sz="1600" dirty="0"/>
        </a:p>
      </dgm:t>
    </dgm:pt>
    <dgm:pt modelId="{C670587E-29D1-4557-B6C5-91AD523EFD6A}" type="parTrans" cxnId="{1839A089-4EDC-42D4-B64F-3E230E28E8D7}">
      <dgm:prSet/>
      <dgm:spPr/>
      <dgm:t>
        <a:bodyPr/>
        <a:lstStyle/>
        <a:p>
          <a:endParaRPr lang="es-ES"/>
        </a:p>
      </dgm:t>
    </dgm:pt>
    <dgm:pt modelId="{E96CF779-D776-4C61-A571-A5951DC364CC}" type="sibTrans" cxnId="{1839A089-4EDC-42D4-B64F-3E230E28E8D7}">
      <dgm:prSet/>
      <dgm:spPr/>
      <dgm:t>
        <a:bodyPr/>
        <a:lstStyle/>
        <a:p>
          <a:endParaRPr lang="es-ES"/>
        </a:p>
      </dgm:t>
    </dgm:pt>
    <dgm:pt modelId="{EBEAE14B-FB00-4158-A176-4597AB6266BC}" type="pres">
      <dgm:prSet presAssocID="{4B495573-EB40-4B68-9FEC-48B40BF975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30858F-7801-4141-9E82-73FC9A687BEE}" type="pres">
      <dgm:prSet presAssocID="{939C6D40-330F-46F6-A43D-A39CAB988359}" presName="hierRoot1" presStyleCnt="0">
        <dgm:presLayoutVars>
          <dgm:hierBranch val="init"/>
        </dgm:presLayoutVars>
      </dgm:prSet>
      <dgm:spPr/>
    </dgm:pt>
    <dgm:pt modelId="{288E3D5B-3B76-4846-BE35-12B61E0B6424}" type="pres">
      <dgm:prSet presAssocID="{939C6D40-330F-46F6-A43D-A39CAB988359}" presName="rootComposite1" presStyleCnt="0"/>
      <dgm:spPr/>
    </dgm:pt>
    <dgm:pt modelId="{BF460C4C-E4C9-4ACD-9535-91713E2A3379}" type="pres">
      <dgm:prSet presAssocID="{939C6D40-330F-46F6-A43D-A39CAB988359}" presName="rootText1" presStyleLbl="node0" presStyleIdx="0" presStyleCnt="1" custScaleX="88824" custScaleY="133207" custLinFactY="-4073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C3BB0E-38B6-49D5-818A-F506A4DDA6C6}" type="pres">
      <dgm:prSet presAssocID="{939C6D40-330F-46F6-A43D-A39CAB98835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9A12B35-6493-4E23-A6EF-BF0BC261398C}" type="pres">
      <dgm:prSet presAssocID="{939C6D40-330F-46F6-A43D-A39CAB988359}" presName="hierChild2" presStyleCnt="0"/>
      <dgm:spPr/>
    </dgm:pt>
    <dgm:pt modelId="{EF820C6A-EFFA-4BFA-B9D4-84A9C48970A4}" type="pres">
      <dgm:prSet presAssocID="{7B70815D-D62D-479C-833B-F39C92B74007}" presName="Name64" presStyleLbl="parChTrans1D2" presStyleIdx="0" presStyleCnt="4"/>
      <dgm:spPr/>
      <dgm:t>
        <a:bodyPr/>
        <a:lstStyle/>
        <a:p>
          <a:endParaRPr lang="es-ES"/>
        </a:p>
      </dgm:t>
    </dgm:pt>
    <dgm:pt modelId="{AB10994E-D791-4D6D-A8FC-B595042F4DF2}" type="pres">
      <dgm:prSet presAssocID="{7E79BCD0-92AE-4426-A8B3-16F8658A7B46}" presName="hierRoot2" presStyleCnt="0">
        <dgm:presLayoutVars>
          <dgm:hierBranch val="init"/>
        </dgm:presLayoutVars>
      </dgm:prSet>
      <dgm:spPr/>
    </dgm:pt>
    <dgm:pt modelId="{23072584-4659-4CBA-93E1-9E2F6828605E}" type="pres">
      <dgm:prSet presAssocID="{7E79BCD0-92AE-4426-A8B3-16F8658A7B46}" presName="rootComposite" presStyleCnt="0"/>
      <dgm:spPr/>
    </dgm:pt>
    <dgm:pt modelId="{09867B6F-7ADA-44EF-82F2-8A4DD59328BC}" type="pres">
      <dgm:prSet presAssocID="{7E79BCD0-92AE-4426-A8B3-16F8658A7B4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7009A5-74EB-4C83-8639-79203FAB9D4F}" type="pres">
      <dgm:prSet presAssocID="{7E79BCD0-92AE-4426-A8B3-16F8658A7B46}" presName="rootConnector" presStyleLbl="node2" presStyleIdx="0" presStyleCnt="4"/>
      <dgm:spPr/>
      <dgm:t>
        <a:bodyPr/>
        <a:lstStyle/>
        <a:p>
          <a:endParaRPr lang="es-ES"/>
        </a:p>
      </dgm:t>
    </dgm:pt>
    <dgm:pt modelId="{0DCB99EA-F463-4D20-A542-FACC1A69B12E}" type="pres">
      <dgm:prSet presAssocID="{7E79BCD0-92AE-4426-A8B3-16F8658A7B46}" presName="hierChild4" presStyleCnt="0"/>
      <dgm:spPr/>
    </dgm:pt>
    <dgm:pt modelId="{89F81455-739D-457A-9370-1B1B2A364887}" type="pres">
      <dgm:prSet presAssocID="{7E79BCD0-92AE-4426-A8B3-16F8658A7B46}" presName="hierChild5" presStyleCnt="0"/>
      <dgm:spPr/>
    </dgm:pt>
    <dgm:pt modelId="{45E1ADE9-3C40-4070-9588-54B209F2BA3C}" type="pres">
      <dgm:prSet presAssocID="{0BBD767A-EFC6-4D3A-8675-7205C029C6F7}" presName="Name64" presStyleLbl="parChTrans1D2" presStyleIdx="1" presStyleCnt="4"/>
      <dgm:spPr/>
      <dgm:t>
        <a:bodyPr/>
        <a:lstStyle/>
        <a:p>
          <a:endParaRPr lang="es-ES"/>
        </a:p>
      </dgm:t>
    </dgm:pt>
    <dgm:pt modelId="{3008266F-37A3-40A7-BE7B-E9E27FC745BD}" type="pres">
      <dgm:prSet presAssocID="{177A35B3-9FE4-4F58-A78D-DF40DF661CF5}" presName="hierRoot2" presStyleCnt="0">
        <dgm:presLayoutVars>
          <dgm:hierBranch val="init"/>
        </dgm:presLayoutVars>
      </dgm:prSet>
      <dgm:spPr/>
    </dgm:pt>
    <dgm:pt modelId="{F04C0BDA-1CC5-4947-B820-F67F80DB5B85}" type="pres">
      <dgm:prSet presAssocID="{177A35B3-9FE4-4F58-A78D-DF40DF661CF5}" presName="rootComposite" presStyleCnt="0"/>
      <dgm:spPr/>
    </dgm:pt>
    <dgm:pt modelId="{CA4AFF0A-37C0-4CFD-B8A8-F4A83B6CDC27}" type="pres">
      <dgm:prSet presAssocID="{177A35B3-9FE4-4F58-A78D-DF40DF661CF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F75ECC-4C76-4CAF-9505-F61EE62EBD4F}" type="pres">
      <dgm:prSet presAssocID="{177A35B3-9FE4-4F58-A78D-DF40DF661CF5}" presName="rootConnector" presStyleLbl="node2" presStyleIdx="1" presStyleCnt="4"/>
      <dgm:spPr/>
      <dgm:t>
        <a:bodyPr/>
        <a:lstStyle/>
        <a:p>
          <a:endParaRPr lang="es-ES"/>
        </a:p>
      </dgm:t>
    </dgm:pt>
    <dgm:pt modelId="{3C52628A-5F91-4FE4-9044-D751254CA846}" type="pres">
      <dgm:prSet presAssocID="{177A35B3-9FE4-4F58-A78D-DF40DF661CF5}" presName="hierChild4" presStyleCnt="0"/>
      <dgm:spPr/>
    </dgm:pt>
    <dgm:pt modelId="{27B4F0D3-FF19-4855-8958-73074622ED78}" type="pres">
      <dgm:prSet presAssocID="{177A35B3-9FE4-4F58-A78D-DF40DF661CF5}" presName="hierChild5" presStyleCnt="0"/>
      <dgm:spPr/>
    </dgm:pt>
    <dgm:pt modelId="{3EEF6DEC-31D2-48B9-A97A-167C0C72EEAF}" type="pres">
      <dgm:prSet presAssocID="{D01B29B0-96F5-47A9-AF3C-A06D85AE4959}" presName="Name64" presStyleLbl="parChTrans1D2" presStyleIdx="2" presStyleCnt="4"/>
      <dgm:spPr/>
      <dgm:t>
        <a:bodyPr/>
        <a:lstStyle/>
        <a:p>
          <a:endParaRPr lang="es-ES"/>
        </a:p>
      </dgm:t>
    </dgm:pt>
    <dgm:pt modelId="{0BEC10CA-13E5-4801-9D8D-877CABF86478}" type="pres">
      <dgm:prSet presAssocID="{A8C4B273-49EB-472A-8EAA-74A24AB237F4}" presName="hierRoot2" presStyleCnt="0">
        <dgm:presLayoutVars>
          <dgm:hierBranch val="init"/>
        </dgm:presLayoutVars>
      </dgm:prSet>
      <dgm:spPr/>
    </dgm:pt>
    <dgm:pt modelId="{0F9212FD-2C8B-48E3-B891-705B0B0F737A}" type="pres">
      <dgm:prSet presAssocID="{A8C4B273-49EB-472A-8EAA-74A24AB237F4}" presName="rootComposite" presStyleCnt="0"/>
      <dgm:spPr/>
    </dgm:pt>
    <dgm:pt modelId="{F8685874-868D-4809-A75F-0F18BF780289}" type="pres">
      <dgm:prSet presAssocID="{A8C4B273-49EB-472A-8EAA-74A24AB237F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D912E-15B4-457B-AB5D-0CB5B43AE37F}" type="pres">
      <dgm:prSet presAssocID="{A8C4B273-49EB-472A-8EAA-74A24AB237F4}" presName="rootConnector" presStyleLbl="node2" presStyleIdx="2" presStyleCnt="4"/>
      <dgm:spPr/>
      <dgm:t>
        <a:bodyPr/>
        <a:lstStyle/>
        <a:p>
          <a:endParaRPr lang="es-ES"/>
        </a:p>
      </dgm:t>
    </dgm:pt>
    <dgm:pt modelId="{D9C98BB1-A68B-4AE6-BC43-167D4618767A}" type="pres">
      <dgm:prSet presAssocID="{A8C4B273-49EB-472A-8EAA-74A24AB237F4}" presName="hierChild4" presStyleCnt="0"/>
      <dgm:spPr/>
    </dgm:pt>
    <dgm:pt modelId="{B0A85951-1A66-4ABB-9978-6C05A35A5ECE}" type="pres">
      <dgm:prSet presAssocID="{A8C4B273-49EB-472A-8EAA-74A24AB237F4}" presName="hierChild5" presStyleCnt="0"/>
      <dgm:spPr/>
    </dgm:pt>
    <dgm:pt modelId="{E21265DF-5B28-4201-A542-7F2968D917C0}" type="pres">
      <dgm:prSet presAssocID="{C670587E-29D1-4557-B6C5-91AD523EFD6A}" presName="Name64" presStyleLbl="parChTrans1D2" presStyleIdx="3" presStyleCnt="4"/>
      <dgm:spPr/>
      <dgm:t>
        <a:bodyPr/>
        <a:lstStyle/>
        <a:p>
          <a:endParaRPr lang="es-ES"/>
        </a:p>
      </dgm:t>
    </dgm:pt>
    <dgm:pt modelId="{8C20C707-8574-4694-BA43-038622CB63EF}" type="pres">
      <dgm:prSet presAssocID="{1F5815AD-DA94-4A39-8E37-54CC257EC7D4}" presName="hierRoot2" presStyleCnt="0">
        <dgm:presLayoutVars>
          <dgm:hierBranch val="init"/>
        </dgm:presLayoutVars>
      </dgm:prSet>
      <dgm:spPr/>
    </dgm:pt>
    <dgm:pt modelId="{5E13BEAF-FBF5-4626-8686-236A4858774D}" type="pres">
      <dgm:prSet presAssocID="{1F5815AD-DA94-4A39-8E37-54CC257EC7D4}" presName="rootComposite" presStyleCnt="0"/>
      <dgm:spPr/>
    </dgm:pt>
    <dgm:pt modelId="{E3ED9AD6-83F8-4E84-A7B3-C7F046469BB4}" type="pres">
      <dgm:prSet presAssocID="{1F5815AD-DA94-4A39-8E37-54CC257EC7D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B3595-BB50-4BD8-A770-5AD462DD87DA}" type="pres">
      <dgm:prSet presAssocID="{1F5815AD-DA94-4A39-8E37-54CC257EC7D4}" presName="rootConnector" presStyleLbl="node2" presStyleIdx="3" presStyleCnt="4"/>
      <dgm:spPr/>
      <dgm:t>
        <a:bodyPr/>
        <a:lstStyle/>
        <a:p>
          <a:endParaRPr lang="es-ES"/>
        </a:p>
      </dgm:t>
    </dgm:pt>
    <dgm:pt modelId="{84C8E6C2-ACDB-4312-BC66-8E854F397034}" type="pres">
      <dgm:prSet presAssocID="{1F5815AD-DA94-4A39-8E37-54CC257EC7D4}" presName="hierChild4" presStyleCnt="0"/>
      <dgm:spPr/>
    </dgm:pt>
    <dgm:pt modelId="{50D2273D-153E-4D28-9899-B6F0E53C4313}" type="pres">
      <dgm:prSet presAssocID="{1F5815AD-DA94-4A39-8E37-54CC257EC7D4}" presName="hierChild5" presStyleCnt="0"/>
      <dgm:spPr/>
    </dgm:pt>
    <dgm:pt modelId="{9669175B-9890-4C19-A81B-AF063DB71073}" type="pres">
      <dgm:prSet presAssocID="{939C6D40-330F-46F6-A43D-A39CAB988359}" presName="hierChild3" presStyleCnt="0"/>
      <dgm:spPr/>
    </dgm:pt>
  </dgm:ptLst>
  <dgm:cxnLst>
    <dgm:cxn modelId="{4327F5E6-D5AF-461D-A2C8-EE8D4C8CE9F4}" type="presOf" srcId="{7E79BCD0-92AE-4426-A8B3-16F8658A7B46}" destId="{09867B6F-7ADA-44EF-82F2-8A4DD59328BC}" srcOrd="0" destOrd="0" presId="urn:microsoft.com/office/officeart/2009/3/layout/HorizontalOrganizationChart"/>
    <dgm:cxn modelId="{E7A359FA-9D6C-4682-A64F-06BB9EB16C21}" type="presOf" srcId="{939C6D40-330F-46F6-A43D-A39CAB988359}" destId="{4CC3BB0E-38B6-49D5-818A-F506A4DDA6C6}" srcOrd="1" destOrd="0" presId="urn:microsoft.com/office/officeart/2009/3/layout/HorizontalOrganizationChart"/>
    <dgm:cxn modelId="{C5772EEA-9AC2-4AEC-8603-DA3B991E315E}" srcId="{4B495573-EB40-4B68-9FEC-48B40BF9752B}" destId="{939C6D40-330F-46F6-A43D-A39CAB988359}" srcOrd="0" destOrd="0" parTransId="{279819F9-55D5-47A3-ABA4-09D5F9D95ACA}" sibTransId="{7D60C95F-079D-44D7-9B1A-10F52B9515E1}"/>
    <dgm:cxn modelId="{84CB9B82-646A-4719-AE47-62516D16FF7F}" type="presOf" srcId="{A8C4B273-49EB-472A-8EAA-74A24AB237F4}" destId="{D69D912E-15B4-457B-AB5D-0CB5B43AE37F}" srcOrd="1" destOrd="0" presId="urn:microsoft.com/office/officeart/2009/3/layout/HorizontalOrganizationChart"/>
    <dgm:cxn modelId="{D3964ABB-238F-4760-96F8-D8C38BAC2935}" type="presOf" srcId="{4B495573-EB40-4B68-9FEC-48B40BF9752B}" destId="{EBEAE14B-FB00-4158-A176-4597AB6266BC}" srcOrd="0" destOrd="0" presId="urn:microsoft.com/office/officeart/2009/3/layout/HorizontalOrganizationChart"/>
    <dgm:cxn modelId="{D7FBA50A-52D0-4087-BB4D-0DCD4AFCF872}" srcId="{939C6D40-330F-46F6-A43D-A39CAB988359}" destId="{A8C4B273-49EB-472A-8EAA-74A24AB237F4}" srcOrd="2" destOrd="0" parTransId="{D01B29B0-96F5-47A9-AF3C-A06D85AE4959}" sibTransId="{7F3A3774-A90A-4681-A8B6-6E611C237470}"/>
    <dgm:cxn modelId="{0F5E7865-8E8B-4F52-8EEC-B8C305FEED6F}" srcId="{939C6D40-330F-46F6-A43D-A39CAB988359}" destId="{7E79BCD0-92AE-4426-A8B3-16F8658A7B46}" srcOrd="0" destOrd="0" parTransId="{7B70815D-D62D-479C-833B-F39C92B74007}" sibTransId="{91687FA6-DACC-4FBD-AC7E-634D8FA0B111}"/>
    <dgm:cxn modelId="{05F3FB04-2C39-48B0-8828-56C74FEA3A21}" type="presOf" srcId="{A8C4B273-49EB-472A-8EAA-74A24AB237F4}" destId="{F8685874-868D-4809-A75F-0F18BF780289}" srcOrd="0" destOrd="0" presId="urn:microsoft.com/office/officeart/2009/3/layout/HorizontalOrganizationChart"/>
    <dgm:cxn modelId="{9A09366D-8247-45CC-A731-C5B13D7A4671}" type="presOf" srcId="{7E79BCD0-92AE-4426-A8B3-16F8658A7B46}" destId="{8F7009A5-74EB-4C83-8639-79203FAB9D4F}" srcOrd="1" destOrd="0" presId="urn:microsoft.com/office/officeart/2009/3/layout/HorizontalOrganizationChart"/>
    <dgm:cxn modelId="{0533309B-7570-4D3A-A607-76318F87A612}" srcId="{939C6D40-330F-46F6-A43D-A39CAB988359}" destId="{177A35B3-9FE4-4F58-A78D-DF40DF661CF5}" srcOrd="1" destOrd="0" parTransId="{0BBD767A-EFC6-4D3A-8675-7205C029C6F7}" sibTransId="{074F7332-9A96-4DAA-93DF-861879466F01}"/>
    <dgm:cxn modelId="{DB8A25A7-299D-4884-B78D-A870F8E92D8A}" type="presOf" srcId="{1F5815AD-DA94-4A39-8E37-54CC257EC7D4}" destId="{E3ED9AD6-83F8-4E84-A7B3-C7F046469BB4}" srcOrd="0" destOrd="0" presId="urn:microsoft.com/office/officeart/2009/3/layout/HorizontalOrganizationChart"/>
    <dgm:cxn modelId="{1370F8DC-3A8E-494E-A3A7-F5DED46D1076}" type="presOf" srcId="{D01B29B0-96F5-47A9-AF3C-A06D85AE4959}" destId="{3EEF6DEC-31D2-48B9-A97A-167C0C72EEAF}" srcOrd="0" destOrd="0" presId="urn:microsoft.com/office/officeart/2009/3/layout/HorizontalOrganizationChart"/>
    <dgm:cxn modelId="{98349CCC-2410-4E72-821D-132FE733DA98}" type="presOf" srcId="{7B70815D-D62D-479C-833B-F39C92B74007}" destId="{EF820C6A-EFFA-4BFA-B9D4-84A9C48970A4}" srcOrd="0" destOrd="0" presId="urn:microsoft.com/office/officeart/2009/3/layout/HorizontalOrganizationChart"/>
    <dgm:cxn modelId="{EB1F58E0-6346-4BD0-BD95-6DB8FBB5581B}" type="presOf" srcId="{C670587E-29D1-4557-B6C5-91AD523EFD6A}" destId="{E21265DF-5B28-4201-A542-7F2968D917C0}" srcOrd="0" destOrd="0" presId="urn:microsoft.com/office/officeart/2009/3/layout/HorizontalOrganizationChart"/>
    <dgm:cxn modelId="{6E34EE70-8C70-477A-9C72-49947B0814E2}" type="presOf" srcId="{177A35B3-9FE4-4F58-A78D-DF40DF661CF5}" destId="{CA4AFF0A-37C0-4CFD-B8A8-F4A83B6CDC27}" srcOrd="0" destOrd="0" presId="urn:microsoft.com/office/officeart/2009/3/layout/HorizontalOrganizationChart"/>
    <dgm:cxn modelId="{858F3D55-73FB-40B1-BB6E-DA1B83884E5E}" type="presOf" srcId="{939C6D40-330F-46F6-A43D-A39CAB988359}" destId="{BF460C4C-E4C9-4ACD-9535-91713E2A3379}" srcOrd="0" destOrd="0" presId="urn:microsoft.com/office/officeart/2009/3/layout/HorizontalOrganizationChart"/>
    <dgm:cxn modelId="{1839A089-4EDC-42D4-B64F-3E230E28E8D7}" srcId="{939C6D40-330F-46F6-A43D-A39CAB988359}" destId="{1F5815AD-DA94-4A39-8E37-54CC257EC7D4}" srcOrd="3" destOrd="0" parTransId="{C670587E-29D1-4557-B6C5-91AD523EFD6A}" sibTransId="{E96CF779-D776-4C61-A571-A5951DC364CC}"/>
    <dgm:cxn modelId="{096B7318-F703-4CB2-86A2-A3D0B0CB481C}" type="presOf" srcId="{0BBD767A-EFC6-4D3A-8675-7205C029C6F7}" destId="{45E1ADE9-3C40-4070-9588-54B209F2BA3C}" srcOrd="0" destOrd="0" presId="urn:microsoft.com/office/officeart/2009/3/layout/HorizontalOrganizationChart"/>
    <dgm:cxn modelId="{39C40F8B-0350-4895-9C79-6008C587EC6C}" type="presOf" srcId="{177A35B3-9FE4-4F58-A78D-DF40DF661CF5}" destId="{CDF75ECC-4C76-4CAF-9505-F61EE62EBD4F}" srcOrd="1" destOrd="0" presId="urn:microsoft.com/office/officeart/2009/3/layout/HorizontalOrganizationChart"/>
    <dgm:cxn modelId="{6F884EEB-2E96-44E0-9B7C-8C066D13ADD6}" type="presOf" srcId="{1F5815AD-DA94-4A39-8E37-54CC257EC7D4}" destId="{C58B3595-BB50-4BD8-A770-5AD462DD87DA}" srcOrd="1" destOrd="0" presId="urn:microsoft.com/office/officeart/2009/3/layout/HorizontalOrganizationChart"/>
    <dgm:cxn modelId="{2CAD8BD2-4C89-40DA-A3CE-F13378B85B94}" type="presParOf" srcId="{EBEAE14B-FB00-4158-A176-4597AB6266BC}" destId="{1530858F-7801-4141-9E82-73FC9A687BEE}" srcOrd="0" destOrd="0" presId="urn:microsoft.com/office/officeart/2009/3/layout/HorizontalOrganizationChart"/>
    <dgm:cxn modelId="{8DD0D99D-1890-4443-A09D-ABDED0EC15BE}" type="presParOf" srcId="{1530858F-7801-4141-9E82-73FC9A687BEE}" destId="{288E3D5B-3B76-4846-BE35-12B61E0B6424}" srcOrd="0" destOrd="0" presId="urn:microsoft.com/office/officeart/2009/3/layout/HorizontalOrganizationChart"/>
    <dgm:cxn modelId="{4636CFB0-7C59-4185-9F6F-39A9530FB86D}" type="presParOf" srcId="{288E3D5B-3B76-4846-BE35-12B61E0B6424}" destId="{BF460C4C-E4C9-4ACD-9535-91713E2A3379}" srcOrd="0" destOrd="0" presId="urn:microsoft.com/office/officeart/2009/3/layout/HorizontalOrganizationChart"/>
    <dgm:cxn modelId="{D33A2EAD-F880-4874-B4CF-D4B00A75EC3A}" type="presParOf" srcId="{288E3D5B-3B76-4846-BE35-12B61E0B6424}" destId="{4CC3BB0E-38B6-49D5-818A-F506A4DDA6C6}" srcOrd="1" destOrd="0" presId="urn:microsoft.com/office/officeart/2009/3/layout/HorizontalOrganizationChart"/>
    <dgm:cxn modelId="{71BC30B8-2BC8-4024-96CB-D2CC3F7E04B6}" type="presParOf" srcId="{1530858F-7801-4141-9E82-73FC9A687BEE}" destId="{69A12B35-6493-4E23-A6EF-BF0BC261398C}" srcOrd="1" destOrd="0" presId="urn:microsoft.com/office/officeart/2009/3/layout/HorizontalOrganizationChart"/>
    <dgm:cxn modelId="{374E1EC5-9A63-43A0-8C4C-7B4C8E593416}" type="presParOf" srcId="{69A12B35-6493-4E23-A6EF-BF0BC261398C}" destId="{EF820C6A-EFFA-4BFA-B9D4-84A9C48970A4}" srcOrd="0" destOrd="0" presId="urn:microsoft.com/office/officeart/2009/3/layout/HorizontalOrganizationChart"/>
    <dgm:cxn modelId="{D03BA638-4ABF-4731-AB3F-7259A806F818}" type="presParOf" srcId="{69A12B35-6493-4E23-A6EF-BF0BC261398C}" destId="{AB10994E-D791-4D6D-A8FC-B595042F4DF2}" srcOrd="1" destOrd="0" presId="urn:microsoft.com/office/officeart/2009/3/layout/HorizontalOrganizationChart"/>
    <dgm:cxn modelId="{19EA36F0-7466-42C1-BC5F-5C8684D07CA1}" type="presParOf" srcId="{AB10994E-D791-4D6D-A8FC-B595042F4DF2}" destId="{23072584-4659-4CBA-93E1-9E2F6828605E}" srcOrd="0" destOrd="0" presId="urn:microsoft.com/office/officeart/2009/3/layout/HorizontalOrganizationChart"/>
    <dgm:cxn modelId="{E2B86A55-BD2E-4CF3-9917-B53C1CCD44A5}" type="presParOf" srcId="{23072584-4659-4CBA-93E1-9E2F6828605E}" destId="{09867B6F-7ADA-44EF-82F2-8A4DD59328BC}" srcOrd="0" destOrd="0" presId="urn:microsoft.com/office/officeart/2009/3/layout/HorizontalOrganizationChart"/>
    <dgm:cxn modelId="{892C2974-83D0-4F5A-A14A-D0C09EA8FFC4}" type="presParOf" srcId="{23072584-4659-4CBA-93E1-9E2F6828605E}" destId="{8F7009A5-74EB-4C83-8639-79203FAB9D4F}" srcOrd="1" destOrd="0" presId="urn:microsoft.com/office/officeart/2009/3/layout/HorizontalOrganizationChart"/>
    <dgm:cxn modelId="{D194365B-9A97-44D8-A5E0-1C67E634F653}" type="presParOf" srcId="{AB10994E-D791-4D6D-A8FC-B595042F4DF2}" destId="{0DCB99EA-F463-4D20-A542-FACC1A69B12E}" srcOrd="1" destOrd="0" presId="urn:microsoft.com/office/officeart/2009/3/layout/HorizontalOrganizationChart"/>
    <dgm:cxn modelId="{1FB06F4B-1214-4690-9C9C-23A751D70C10}" type="presParOf" srcId="{AB10994E-D791-4D6D-A8FC-B595042F4DF2}" destId="{89F81455-739D-457A-9370-1B1B2A364887}" srcOrd="2" destOrd="0" presId="urn:microsoft.com/office/officeart/2009/3/layout/HorizontalOrganizationChart"/>
    <dgm:cxn modelId="{03C348F4-BA54-4B21-BF6D-27676C2CAD3A}" type="presParOf" srcId="{69A12B35-6493-4E23-A6EF-BF0BC261398C}" destId="{45E1ADE9-3C40-4070-9588-54B209F2BA3C}" srcOrd="2" destOrd="0" presId="urn:microsoft.com/office/officeart/2009/3/layout/HorizontalOrganizationChart"/>
    <dgm:cxn modelId="{16D256E8-0BF1-4E02-A00B-D04F48B36D5C}" type="presParOf" srcId="{69A12B35-6493-4E23-A6EF-BF0BC261398C}" destId="{3008266F-37A3-40A7-BE7B-E9E27FC745BD}" srcOrd="3" destOrd="0" presId="urn:microsoft.com/office/officeart/2009/3/layout/HorizontalOrganizationChart"/>
    <dgm:cxn modelId="{9FCB1B87-8577-43E5-929E-67A8D241F442}" type="presParOf" srcId="{3008266F-37A3-40A7-BE7B-E9E27FC745BD}" destId="{F04C0BDA-1CC5-4947-B820-F67F80DB5B85}" srcOrd="0" destOrd="0" presId="urn:microsoft.com/office/officeart/2009/3/layout/HorizontalOrganizationChart"/>
    <dgm:cxn modelId="{C48B030D-C035-4333-8A5D-1C1364694130}" type="presParOf" srcId="{F04C0BDA-1CC5-4947-B820-F67F80DB5B85}" destId="{CA4AFF0A-37C0-4CFD-B8A8-F4A83B6CDC27}" srcOrd="0" destOrd="0" presId="urn:microsoft.com/office/officeart/2009/3/layout/HorizontalOrganizationChart"/>
    <dgm:cxn modelId="{374FE86D-53A9-4F53-937F-FDA389116330}" type="presParOf" srcId="{F04C0BDA-1CC5-4947-B820-F67F80DB5B85}" destId="{CDF75ECC-4C76-4CAF-9505-F61EE62EBD4F}" srcOrd="1" destOrd="0" presId="urn:microsoft.com/office/officeart/2009/3/layout/HorizontalOrganizationChart"/>
    <dgm:cxn modelId="{F3DDBDAD-220E-4AEC-BDF8-18772E0EAC9C}" type="presParOf" srcId="{3008266F-37A3-40A7-BE7B-E9E27FC745BD}" destId="{3C52628A-5F91-4FE4-9044-D751254CA846}" srcOrd="1" destOrd="0" presId="urn:microsoft.com/office/officeart/2009/3/layout/HorizontalOrganizationChart"/>
    <dgm:cxn modelId="{98D9992A-C776-485D-8D9E-B40FFD5EF884}" type="presParOf" srcId="{3008266F-37A3-40A7-BE7B-E9E27FC745BD}" destId="{27B4F0D3-FF19-4855-8958-73074622ED78}" srcOrd="2" destOrd="0" presId="urn:microsoft.com/office/officeart/2009/3/layout/HorizontalOrganizationChart"/>
    <dgm:cxn modelId="{DD2B02DD-EAAE-407B-BCC4-9370BA4C978A}" type="presParOf" srcId="{69A12B35-6493-4E23-A6EF-BF0BC261398C}" destId="{3EEF6DEC-31D2-48B9-A97A-167C0C72EEAF}" srcOrd="4" destOrd="0" presId="urn:microsoft.com/office/officeart/2009/3/layout/HorizontalOrganizationChart"/>
    <dgm:cxn modelId="{894C2A72-FC24-4B9A-9606-8525D52AF6FD}" type="presParOf" srcId="{69A12B35-6493-4E23-A6EF-BF0BC261398C}" destId="{0BEC10CA-13E5-4801-9D8D-877CABF86478}" srcOrd="5" destOrd="0" presId="urn:microsoft.com/office/officeart/2009/3/layout/HorizontalOrganizationChart"/>
    <dgm:cxn modelId="{25DA9E8A-8441-4824-B9AA-D616A8663AE7}" type="presParOf" srcId="{0BEC10CA-13E5-4801-9D8D-877CABF86478}" destId="{0F9212FD-2C8B-48E3-B891-705B0B0F737A}" srcOrd="0" destOrd="0" presId="urn:microsoft.com/office/officeart/2009/3/layout/HorizontalOrganizationChart"/>
    <dgm:cxn modelId="{45256878-990D-433E-A460-2AFC08D03C7E}" type="presParOf" srcId="{0F9212FD-2C8B-48E3-B891-705B0B0F737A}" destId="{F8685874-868D-4809-A75F-0F18BF780289}" srcOrd="0" destOrd="0" presId="urn:microsoft.com/office/officeart/2009/3/layout/HorizontalOrganizationChart"/>
    <dgm:cxn modelId="{28E67331-CAF8-4642-80DE-4096366C821D}" type="presParOf" srcId="{0F9212FD-2C8B-48E3-B891-705B0B0F737A}" destId="{D69D912E-15B4-457B-AB5D-0CB5B43AE37F}" srcOrd="1" destOrd="0" presId="urn:microsoft.com/office/officeart/2009/3/layout/HorizontalOrganizationChart"/>
    <dgm:cxn modelId="{FDFF2FA2-D616-4087-B4E0-D652EBF92726}" type="presParOf" srcId="{0BEC10CA-13E5-4801-9D8D-877CABF86478}" destId="{D9C98BB1-A68B-4AE6-BC43-167D4618767A}" srcOrd="1" destOrd="0" presId="urn:microsoft.com/office/officeart/2009/3/layout/HorizontalOrganizationChart"/>
    <dgm:cxn modelId="{05C5A979-1659-451B-AFC3-31962CB867BF}" type="presParOf" srcId="{0BEC10CA-13E5-4801-9D8D-877CABF86478}" destId="{B0A85951-1A66-4ABB-9978-6C05A35A5ECE}" srcOrd="2" destOrd="0" presId="urn:microsoft.com/office/officeart/2009/3/layout/HorizontalOrganizationChart"/>
    <dgm:cxn modelId="{7DECC71D-6A42-4FBC-A435-DF419D02AD63}" type="presParOf" srcId="{69A12B35-6493-4E23-A6EF-BF0BC261398C}" destId="{E21265DF-5B28-4201-A542-7F2968D917C0}" srcOrd="6" destOrd="0" presId="urn:microsoft.com/office/officeart/2009/3/layout/HorizontalOrganizationChart"/>
    <dgm:cxn modelId="{492DBD75-9B42-433D-BC2A-D46BBCB1EC2E}" type="presParOf" srcId="{69A12B35-6493-4E23-A6EF-BF0BC261398C}" destId="{8C20C707-8574-4694-BA43-038622CB63EF}" srcOrd="7" destOrd="0" presId="urn:microsoft.com/office/officeart/2009/3/layout/HorizontalOrganizationChart"/>
    <dgm:cxn modelId="{713879B0-7D3A-4DCD-A202-D3DE8B871DDC}" type="presParOf" srcId="{8C20C707-8574-4694-BA43-038622CB63EF}" destId="{5E13BEAF-FBF5-4626-8686-236A4858774D}" srcOrd="0" destOrd="0" presId="urn:microsoft.com/office/officeart/2009/3/layout/HorizontalOrganizationChart"/>
    <dgm:cxn modelId="{563C41E8-B004-4655-BE03-E0F70CED766B}" type="presParOf" srcId="{5E13BEAF-FBF5-4626-8686-236A4858774D}" destId="{E3ED9AD6-83F8-4E84-A7B3-C7F046469BB4}" srcOrd="0" destOrd="0" presId="urn:microsoft.com/office/officeart/2009/3/layout/HorizontalOrganizationChart"/>
    <dgm:cxn modelId="{F8A411F4-10F8-4D5D-AFEC-E31FCC5C3B8F}" type="presParOf" srcId="{5E13BEAF-FBF5-4626-8686-236A4858774D}" destId="{C58B3595-BB50-4BD8-A770-5AD462DD87DA}" srcOrd="1" destOrd="0" presId="urn:microsoft.com/office/officeart/2009/3/layout/HorizontalOrganizationChart"/>
    <dgm:cxn modelId="{5D5ED9AA-5E34-4240-B7CA-2077A9C68707}" type="presParOf" srcId="{8C20C707-8574-4694-BA43-038622CB63EF}" destId="{84C8E6C2-ACDB-4312-BC66-8E854F397034}" srcOrd="1" destOrd="0" presId="urn:microsoft.com/office/officeart/2009/3/layout/HorizontalOrganizationChart"/>
    <dgm:cxn modelId="{E5826343-8F21-4FF6-985F-C3DD20EDF52B}" type="presParOf" srcId="{8C20C707-8574-4694-BA43-038622CB63EF}" destId="{50D2273D-153E-4D28-9899-B6F0E53C4313}" srcOrd="2" destOrd="0" presId="urn:microsoft.com/office/officeart/2009/3/layout/HorizontalOrganizationChart"/>
    <dgm:cxn modelId="{0374434B-43A8-4B34-9DE2-55D110869601}" type="presParOf" srcId="{1530858F-7801-4141-9E82-73FC9A687BEE}" destId="{9669175B-9890-4C19-A81B-AF063DB7107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C54DE-EC56-4DAA-ACDD-E368CD3C57EE}" type="doc">
      <dgm:prSet loTypeId="urn:microsoft.com/office/officeart/2008/layout/HalfCircleOrganizationChart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F49D3A-ABD0-440C-B750-BC9AB770997C}">
      <dgm:prSet phldrT="[Texto]" custT="1"/>
      <dgm:spPr/>
      <dgm:t>
        <a:bodyPr/>
        <a:lstStyle/>
        <a:p>
          <a:r>
            <a:rPr lang="es-ES" sz="1600" b="1" dirty="0" smtClean="0"/>
            <a:t>¿De qué factores depende la productividad?</a:t>
          </a:r>
          <a:endParaRPr lang="es-ES" sz="1600" b="1" dirty="0"/>
        </a:p>
      </dgm:t>
    </dgm:pt>
    <dgm:pt modelId="{91DB3640-9DCE-4387-97B6-D823336E7F63}" type="parTrans" cxnId="{FAE8234D-14AD-4530-A371-9D9B39098556}">
      <dgm:prSet/>
      <dgm:spPr/>
      <dgm:t>
        <a:bodyPr/>
        <a:lstStyle/>
        <a:p>
          <a:endParaRPr lang="es-ES"/>
        </a:p>
      </dgm:t>
    </dgm:pt>
    <dgm:pt modelId="{C639F301-7DCC-45B3-B2A7-198008894AEB}" type="sibTrans" cxnId="{FAE8234D-14AD-4530-A371-9D9B39098556}">
      <dgm:prSet/>
      <dgm:spPr/>
      <dgm:t>
        <a:bodyPr/>
        <a:lstStyle/>
        <a:p>
          <a:endParaRPr lang="es-ES"/>
        </a:p>
      </dgm:t>
    </dgm:pt>
    <dgm:pt modelId="{91E54FBD-0D14-4E96-845F-038538AF4228}">
      <dgm:prSet phldrT="[Texto]" custT="1"/>
      <dgm:spPr/>
      <dgm:t>
        <a:bodyPr/>
        <a:lstStyle/>
        <a:p>
          <a:r>
            <a:rPr lang="es-ES" sz="1600" dirty="0" smtClean="0"/>
            <a:t>Formación</a:t>
          </a:r>
          <a:endParaRPr lang="es-ES" sz="1600" dirty="0"/>
        </a:p>
      </dgm:t>
    </dgm:pt>
    <dgm:pt modelId="{1348C330-74A1-485B-8D5E-24FF9402CE11}" type="parTrans" cxnId="{538FF51F-35D3-4B61-9979-CC01943253EE}">
      <dgm:prSet/>
      <dgm:spPr/>
      <dgm:t>
        <a:bodyPr/>
        <a:lstStyle/>
        <a:p>
          <a:endParaRPr lang="es-ES"/>
        </a:p>
      </dgm:t>
    </dgm:pt>
    <dgm:pt modelId="{7847CB6A-1FD8-453F-8A05-2C8CE3478B43}" type="sibTrans" cxnId="{538FF51F-35D3-4B61-9979-CC01943253EE}">
      <dgm:prSet/>
      <dgm:spPr/>
      <dgm:t>
        <a:bodyPr/>
        <a:lstStyle/>
        <a:p>
          <a:endParaRPr lang="es-ES"/>
        </a:p>
      </dgm:t>
    </dgm:pt>
    <dgm:pt modelId="{12D6445F-FAB1-46FA-BED7-BD838AAB4F1E}">
      <dgm:prSet phldrT="[Texto]" custT="1"/>
      <dgm:spPr/>
      <dgm:t>
        <a:bodyPr/>
        <a:lstStyle/>
        <a:p>
          <a:r>
            <a:rPr lang="es-ES" sz="1600" dirty="0" smtClean="0"/>
            <a:t>Experiencia</a:t>
          </a:r>
          <a:endParaRPr lang="es-ES" sz="1600" dirty="0"/>
        </a:p>
      </dgm:t>
    </dgm:pt>
    <dgm:pt modelId="{0F7925FA-2579-4ED1-A63E-77384C1028E1}" type="parTrans" cxnId="{A49EF04C-C006-4308-8B20-67E349B4A033}">
      <dgm:prSet/>
      <dgm:spPr/>
      <dgm:t>
        <a:bodyPr/>
        <a:lstStyle/>
        <a:p>
          <a:endParaRPr lang="es-ES"/>
        </a:p>
      </dgm:t>
    </dgm:pt>
    <dgm:pt modelId="{A35C33FA-49B7-45AC-A7B3-57FF40751CD4}" type="sibTrans" cxnId="{A49EF04C-C006-4308-8B20-67E349B4A033}">
      <dgm:prSet/>
      <dgm:spPr/>
      <dgm:t>
        <a:bodyPr/>
        <a:lstStyle/>
        <a:p>
          <a:endParaRPr lang="es-ES"/>
        </a:p>
      </dgm:t>
    </dgm:pt>
    <dgm:pt modelId="{BD98C10A-B7C5-402D-BBFB-9A1A79BBFE88}">
      <dgm:prSet phldrT="[Texto]" custT="1"/>
      <dgm:spPr/>
      <dgm:t>
        <a:bodyPr/>
        <a:lstStyle/>
        <a:p>
          <a:r>
            <a:rPr lang="es-ES" sz="1600" dirty="0" smtClean="0"/>
            <a:t>Maquinaria</a:t>
          </a:r>
          <a:endParaRPr lang="es-ES" sz="1600" dirty="0"/>
        </a:p>
      </dgm:t>
    </dgm:pt>
    <dgm:pt modelId="{8CED66F9-81AC-4810-8CE2-DDE85E732B92}" type="parTrans" cxnId="{90D1C79A-5826-462E-8869-38C955606BD7}">
      <dgm:prSet/>
      <dgm:spPr/>
      <dgm:t>
        <a:bodyPr/>
        <a:lstStyle/>
        <a:p>
          <a:endParaRPr lang="es-ES"/>
        </a:p>
      </dgm:t>
    </dgm:pt>
    <dgm:pt modelId="{7B7A0C4A-7861-4AE2-BC1B-5F051DDF17BE}" type="sibTrans" cxnId="{90D1C79A-5826-462E-8869-38C955606BD7}">
      <dgm:prSet/>
      <dgm:spPr/>
      <dgm:t>
        <a:bodyPr/>
        <a:lstStyle/>
        <a:p>
          <a:endParaRPr lang="es-ES"/>
        </a:p>
      </dgm:t>
    </dgm:pt>
    <dgm:pt modelId="{F3892586-133D-4774-83BB-8186AD211666}">
      <dgm:prSet phldrT="[Texto]" custT="1"/>
      <dgm:spPr/>
      <dgm:t>
        <a:bodyPr/>
        <a:lstStyle/>
        <a:p>
          <a:r>
            <a:rPr lang="es-ES" sz="1600" dirty="0" smtClean="0"/>
            <a:t>Motivación</a:t>
          </a:r>
          <a:endParaRPr lang="es-ES" sz="1600" dirty="0"/>
        </a:p>
      </dgm:t>
    </dgm:pt>
    <dgm:pt modelId="{5353BB74-BC7C-4598-AAAA-04C496674183}" type="parTrans" cxnId="{3EF108DD-7EBF-4A81-9FBC-FF067EA7FF5F}">
      <dgm:prSet/>
      <dgm:spPr/>
      <dgm:t>
        <a:bodyPr/>
        <a:lstStyle/>
        <a:p>
          <a:endParaRPr lang="es-ES"/>
        </a:p>
      </dgm:t>
    </dgm:pt>
    <dgm:pt modelId="{FA641FD7-5C20-4F1E-9C5D-ED1EC0F3994B}" type="sibTrans" cxnId="{3EF108DD-7EBF-4A81-9FBC-FF067EA7FF5F}">
      <dgm:prSet/>
      <dgm:spPr/>
      <dgm:t>
        <a:bodyPr/>
        <a:lstStyle/>
        <a:p>
          <a:endParaRPr lang="es-ES"/>
        </a:p>
      </dgm:t>
    </dgm:pt>
    <dgm:pt modelId="{6EC638E7-1FC0-472F-BA6E-214DFDDA94BA}" type="pres">
      <dgm:prSet presAssocID="{3A0C54DE-EC56-4DAA-ACDD-E368CD3C57E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B7CA64B-ED57-46E1-8CFA-6EB3CFAD2971}" type="pres">
      <dgm:prSet presAssocID="{31F49D3A-ABD0-440C-B750-BC9AB770997C}" presName="hierRoot1" presStyleCnt="0">
        <dgm:presLayoutVars>
          <dgm:hierBranch val="init"/>
        </dgm:presLayoutVars>
      </dgm:prSet>
      <dgm:spPr/>
    </dgm:pt>
    <dgm:pt modelId="{18E64BF8-3D29-438F-8DF5-D7241BDFE2FC}" type="pres">
      <dgm:prSet presAssocID="{31F49D3A-ABD0-440C-B750-BC9AB770997C}" presName="rootComposite1" presStyleCnt="0"/>
      <dgm:spPr/>
    </dgm:pt>
    <dgm:pt modelId="{6BB002D4-FF5D-404F-B145-3CFBE5DFE0C8}" type="pres">
      <dgm:prSet presAssocID="{31F49D3A-ABD0-440C-B750-BC9AB770997C}" presName="rootText1" presStyleLbl="alignAcc1" presStyleIdx="0" presStyleCnt="0" custScaleX="257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0C26A2-F1A0-48BF-9D8D-D7095D0CA9FD}" type="pres">
      <dgm:prSet presAssocID="{31F49D3A-ABD0-440C-B750-BC9AB770997C}" presName="topArc1" presStyleLbl="parChTrans1D1" presStyleIdx="0" presStyleCnt="10"/>
      <dgm:spPr/>
    </dgm:pt>
    <dgm:pt modelId="{50742879-9D79-46FD-A674-C8409D065732}" type="pres">
      <dgm:prSet presAssocID="{31F49D3A-ABD0-440C-B750-BC9AB770997C}" presName="bottomArc1" presStyleLbl="parChTrans1D1" presStyleIdx="1" presStyleCnt="10"/>
      <dgm:spPr/>
    </dgm:pt>
    <dgm:pt modelId="{DA6F2CCE-2E62-4E59-A95B-A4231723E689}" type="pres">
      <dgm:prSet presAssocID="{31F49D3A-ABD0-440C-B750-BC9AB770997C}" presName="topConnNode1" presStyleLbl="node1" presStyleIdx="0" presStyleCnt="0"/>
      <dgm:spPr/>
      <dgm:t>
        <a:bodyPr/>
        <a:lstStyle/>
        <a:p>
          <a:endParaRPr lang="es-ES"/>
        </a:p>
      </dgm:t>
    </dgm:pt>
    <dgm:pt modelId="{68185254-AC3A-4536-A481-54AD76684586}" type="pres">
      <dgm:prSet presAssocID="{31F49D3A-ABD0-440C-B750-BC9AB770997C}" presName="hierChild2" presStyleCnt="0"/>
      <dgm:spPr/>
    </dgm:pt>
    <dgm:pt modelId="{BC265AC5-A98A-481E-8617-2D49026CD1C5}" type="pres">
      <dgm:prSet presAssocID="{1348C330-74A1-485B-8D5E-24FF9402CE11}" presName="Name28" presStyleLbl="parChTrans1D2" presStyleIdx="0" presStyleCnt="4"/>
      <dgm:spPr/>
      <dgm:t>
        <a:bodyPr/>
        <a:lstStyle/>
        <a:p>
          <a:endParaRPr lang="es-ES"/>
        </a:p>
      </dgm:t>
    </dgm:pt>
    <dgm:pt modelId="{EC6869A0-47D4-480D-950D-E7C6DD5C1EEE}" type="pres">
      <dgm:prSet presAssocID="{91E54FBD-0D14-4E96-845F-038538AF4228}" presName="hierRoot2" presStyleCnt="0">
        <dgm:presLayoutVars>
          <dgm:hierBranch val="init"/>
        </dgm:presLayoutVars>
      </dgm:prSet>
      <dgm:spPr/>
    </dgm:pt>
    <dgm:pt modelId="{069BE06B-E9D5-4365-B42E-5A02B73A85FD}" type="pres">
      <dgm:prSet presAssocID="{91E54FBD-0D14-4E96-845F-038538AF4228}" presName="rootComposite2" presStyleCnt="0"/>
      <dgm:spPr/>
    </dgm:pt>
    <dgm:pt modelId="{28587033-F1CF-44BA-A4F6-A4CD00EED144}" type="pres">
      <dgm:prSet presAssocID="{91E54FBD-0D14-4E96-845F-038538AF422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3DEE8-0EF8-45C2-B692-1FE182FE4817}" type="pres">
      <dgm:prSet presAssocID="{91E54FBD-0D14-4E96-845F-038538AF4228}" presName="topArc2" presStyleLbl="parChTrans1D1" presStyleIdx="2" presStyleCnt="10"/>
      <dgm:spPr/>
    </dgm:pt>
    <dgm:pt modelId="{FE39B1E5-8515-4E37-9A85-5E15CE4909BB}" type="pres">
      <dgm:prSet presAssocID="{91E54FBD-0D14-4E96-845F-038538AF4228}" presName="bottomArc2" presStyleLbl="parChTrans1D1" presStyleIdx="3" presStyleCnt="10"/>
      <dgm:spPr/>
    </dgm:pt>
    <dgm:pt modelId="{22BD29A6-94AB-4951-82F4-385BE7350A63}" type="pres">
      <dgm:prSet presAssocID="{91E54FBD-0D14-4E96-845F-038538AF4228}" presName="topConnNode2" presStyleLbl="node2" presStyleIdx="0" presStyleCnt="0"/>
      <dgm:spPr/>
      <dgm:t>
        <a:bodyPr/>
        <a:lstStyle/>
        <a:p>
          <a:endParaRPr lang="es-ES"/>
        </a:p>
      </dgm:t>
    </dgm:pt>
    <dgm:pt modelId="{F7D81F7F-14D6-45DB-BFCF-8C197E377617}" type="pres">
      <dgm:prSet presAssocID="{91E54FBD-0D14-4E96-845F-038538AF4228}" presName="hierChild4" presStyleCnt="0"/>
      <dgm:spPr/>
    </dgm:pt>
    <dgm:pt modelId="{99940CE2-77EC-4A78-9DEE-B0C01206277E}" type="pres">
      <dgm:prSet presAssocID="{91E54FBD-0D14-4E96-845F-038538AF4228}" presName="hierChild5" presStyleCnt="0"/>
      <dgm:spPr/>
    </dgm:pt>
    <dgm:pt modelId="{6775E6F5-6FF1-4BD2-A11E-7670A8947987}" type="pres">
      <dgm:prSet presAssocID="{0F7925FA-2579-4ED1-A63E-77384C1028E1}" presName="Name28" presStyleLbl="parChTrans1D2" presStyleIdx="1" presStyleCnt="4"/>
      <dgm:spPr/>
      <dgm:t>
        <a:bodyPr/>
        <a:lstStyle/>
        <a:p>
          <a:endParaRPr lang="es-ES"/>
        </a:p>
      </dgm:t>
    </dgm:pt>
    <dgm:pt modelId="{D07CBD3F-1809-4220-BA10-30A78F9F30EF}" type="pres">
      <dgm:prSet presAssocID="{12D6445F-FAB1-46FA-BED7-BD838AAB4F1E}" presName="hierRoot2" presStyleCnt="0">
        <dgm:presLayoutVars>
          <dgm:hierBranch val="init"/>
        </dgm:presLayoutVars>
      </dgm:prSet>
      <dgm:spPr/>
    </dgm:pt>
    <dgm:pt modelId="{B749D9FB-50D2-4C22-9DE3-5B158603C5FB}" type="pres">
      <dgm:prSet presAssocID="{12D6445F-FAB1-46FA-BED7-BD838AAB4F1E}" presName="rootComposite2" presStyleCnt="0"/>
      <dgm:spPr/>
    </dgm:pt>
    <dgm:pt modelId="{3329DDDC-FDFE-4EDE-83B3-2971F38208D8}" type="pres">
      <dgm:prSet presAssocID="{12D6445F-FAB1-46FA-BED7-BD838AAB4F1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66B5A2-586C-4989-A78B-E30D61CEA1FF}" type="pres">
      <dgm:prSet presAssocID="{12D6445F-FAB1-46FA-BED7-BD838AAB4F1E}" presName="topArc2" presStyleLbl="parChTrans1D1" presStyleIdx="4" presStyleCnt="10"/>
      <dgm:spPr/>
    </dgm:pt>
    <dgm:pt modelId="{23BDC7E6-9129-422C-B558-F8554240E88F}" type="pres">
      <dgm:prSet presAssocID="{12D6445F-FAB1-46FA-BED7-BD838AAB4F1E}" presName="bottomArc2" presStyleLbl="parChTrans1D1" presStyleIdx="5" presStyleCnt="10"/>
      <dgm:spPr/>
    </dgm:pt>
    <dgm:pt modelId="{17767809-7C58-4874-9197-BF7A3B04FB1C}" type="pres">
      <dgm:prSet presAssocID="{12D6445F-FAB1-46FA-BED7-BD838AAB4F1E}" presName="topConnNode2" presStyleLbl="node2" presStyleIdx="0" presStyleCnt="0"/>
      <dgm:spPr/>
      <dgm:t>
        <a:bodyPr/>
        <a:lstStyle/>
        <a:p>
          <a:endParaRPr lang="es-ES"/>
        </a:p>
      </dgm:t>
    </dgm:pt>
    <dgm:pt modelId="{52C6009B-89D2-47D8-9847-918FB4B834D9}" type="pres">
      <dgm:prSet presAssocID="{12D6445F-FAB1-46FA-BED7-BD838AAB4F1E}" presName="hierChild4" presStyleCnt="0"/>
      <dgm:spPr/>
    </dgm:pt>
    <dgm:pt modelId="{EF22CD70-952E-40AE-B9B6-45D9B3CBA17A}" type="pres">
      <dgm:prSet presAssocID="{12D6445F-FAB1-46FA-BED7-BD838AAB4F1E}" presName="hierChild5" presStyleCnt="0"/>
      <dgm:spPr/>
    </dgm:pt>
    <dgm:pt modelId="{F4EE1BAA-3B49-471C-9860-0F617B434D39}" type="pres">
      <dgm:prSet presAssocID="{8CED66F9-81AC-4810-8CE2-DDE85E732B92}" presName="Name28" presStyleLbl="parChTrans1D2" presStyleIdx="2" presStyleCnt="4"/>
      <dgm:spPr/>
      <dgm:t>
        <a:bodyPr/>
        <a:lstStyle/>
        <a:p>
          <a:endParaRPr lang="es-ES"/>
        </a:p>
      </dgm:t>
    </dgm:pt>
    <dgm:pt modelId="{D5076358-D91F-4B70-BA74-11BABA45D900}" type="pres">
      <dgm:prSet presAssocID="{BD98C10A-B7C5-402D-BBFB-9A1A79BBFE88}" presName="hierRoot2" presStyleCnt="0">
        <dgm:presLayoutVars>
          <dgm:hierBranch val="init"/>
        </dgm:presLayoutVars>
      </dgm:prSet>
      <dgm:spPr/>
    </dgm:pt>
    <dgm:pt modelId="{25AB8B48-B3BB-4C72-B47B-25D57246DFF3}" type="pres">
      <dgm:prSet presAssocID="{BD98C10A-B7C5-402D-BBFB-9A1A79BBFE88}" presName="rootComposite2" presStyleCnt="0"/>
      <dgm:spPr/>
    </dgm:pt>
    <dgm:pt modelId="{41DA52A3-1704-4E56-8C78-ED775CDA3895}" type="pres">
      <dgm:prSet presAssocID="{BD98C10A-B7C5-402D-BBFB-9A1A79BBFE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65328B-4538-4B5D-AA4A-C4A9E5AC509D}" type="pres">
      <dgm:prSet presAssocID="{BD98C10A-B7C5-402D-BBFB-9A1A79BBFE88}" presName="topArc2" presStyleLbl="parChTrans1D1" presStyleIdx="6" presStyleCnt="10"/>
      <dgm:spPr/>
    </dgm:pt>
    <dgm:pt modelId="{A222D4DA-7A78-4671-B944-ADDE4622881A}" type="pres">
      <dgm:prSet presAssocID="{BD98C10A-B7C5-402D-BBFB-9A1A79BBFE88}" presName="bottomArc2" presStyleLbl="parChTrans1D1" presStyleIdx="7" presStyleCnt="10"/>
      <dgm:spPr/>
    </dgm:pt>
    <dgm:pt modelId="{6DF1AA7E-44CE-46E4-9135-F33EAF3540BB}" type="pres">
      <dgm:prSet presAssocID="{BD98C10A-B7C5-402D-BBFB-9A1A79BBFE88}" presName="topConnNode2" presStyleLbl="node2" presStyleIdx="0" presStyleCnt="0"/>
      <dgm:spPr/>
      <dgm:t>
        <a:bodyPr/>
        <a:lstStyle/>
        <a:p>
          <a:endParaRPr lang="es-ES"/>
        </a:p>
      </dgm:t>
    </dgm:pt>
    <dgm:pt modelId="{EA17EDDE-673E-4B69-838E-6F5F9483425B}" type="pres">
      <dgm:prSet presAssocID="{BD98C10A-B7C5-402D-BBFB-9A1A79BBFE88}" presName="hierChild4" presStyleCnt="0"/>
      <dgm:spPr/>
    </dgm:pt>
    <dgm:pt modelId="{C184B743-32A2-4D6E-95FF-919A9F588688}" type="pres">
      <dgm:prSet presAssocID="{BD98C10A-B7C5-402D-BBFB-9A1A79BBFE88}" presName="hierChild5" presStyleCnt="0"/>
      <dgm:spPr/>
    </dgm:pt>
    <dgm:pt modelId="{94BFA321-3A7D-4144-BA5A-DC5FE9ACD9BB}" type="pres">
      <dgm:prSet presAssocID="{5353BB74-BC7C-4598-AAAA-04C496674183}" presName="Name28" presStyleLbl="parChTrans1D2" presStyleIdx="3" presStyleCnt="4"/>
      <dgm:spPr/>
      <dgm:t>
        <a:bodyPr/>
        <a:lstStyle/>
        <a:p>
          <a:endParaRPr lang="es-ES"/>
        </a:p>
      </dgm:t>
    </dgm:pt>
    <dgm:pt modelId="{6704F203-F5A5-47C5-B49A-0D893F6BE417}" type="pres">
      <dgm:prSet presAssocID="{F3892586-133D-4774-83BB-8186AD211666}" presName="hierRoot2" presStyleCnt="0">
        <dgm:presLayoutVars>
          <dgm:hierBranch val="init"/>
        </dgm:presLayoutVars>
      </dgm:prSet>
      <dgm:spPr/>
    </dgm:pt>
    <dgm:pt modelId="{C0C5E9E9-C251-488D-B3BD-A0379EFAC084}" type="pres">
      <dgm:prSet presAssocID="{F3892586-133D-4774-83BB-8186AD211666}" presName="rootComposite2" presStyleCnt="0"/>
      <dgm:spPr/>
    </dgm:pt>
    <dgm:pt modelId="{C5559484-FA26-4D9B-9000-4A927C87D608}" type="pres">
      <dgm:prSet presAssocID="{F3892586-133D-4774-83BB-8186AD21166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E0D6F-E3EC-414F-A5B3-4EB502FAC9D7}" type="pres">
      <dgm:prSet presAssocID="{F3892586-133D-4774-83BB-8186AD211666}" presName="topArc2" presStyleLbl="parChTrans1D1" presStyleIdx="8" presStyleCnt="10"/>
      <dgm:spPr/>
    </dgm:pt>
    <dgm:pt modelId="{EA95BC84-FD4D-4510-96F6-A5DCC66794BA}" type="pres">
      <dgm:prSet presAssocID="{F3892586-133D-4774-83BB-8186AD211666}" presName="bottomArc2" presStyleLbl="parChTrans1D1" presStyleIdx="9" presStyleCnt="10"/>
      <dgm:spPr/>
    </dgm:pt>
    <dgm:pt modelId="{30316312-3D3D-4EBF-B120-12A024181BC6}" type="pres">
      <dgm:prSet presAssocID="{F3892586-133D-4774-83BB-8186AD211666}" presName="topConnNode2" presStyleLbl="node2" presStyleIdx="0" presStyleCnt="0"/>
      <dgm:spPr/>
      <dgm:t>
        <a:bodyPr/>
        <a:lstStyle/>
        <a:p>
          <a:endParaRPr lang="es-ES"/>
        </a:p>
      </dgm:t>
    </dgm:pt>
    <dgm:pt modelId="{66742B59-B836-43CC-BE61-9B47FDD2EEA1}" type="pres">
      <dgm:prSet presAssocID="{F3892586-133D-4774-83BB-8186AD211666}" presName="hierChild4" presStyleCnt="0"/>
      <dgm:spPr/>
    </dgm:pt>
    <dgm:pt modelId="{7F25F360-A87F-48A6-BB13-8DAC052DF364}" type="pres">
      <dgm:prSet presAssocID="{F3892586-133D-4774-83BB-8186AD211666}" presName="hierChild5" presStyleCnt="0"/>
      <dgm:spPr/>
    </dgm:pt>
    <dgm:pt modelId="{E08ED7D0-E529-4A68-8F9D-1C74E27799CE}" type="pres">
      <dgm:prSet presAssocID="{31F49D3A-ABD0-440C-B750-BC9AB770997C}" presName="hierChild3" presStyleCnt="0"/>
      <dgm:spPr/>
    </dgm:pt>
  </dgm:ptLst>
  <dgm:cxnLst>
    <dgm:cxn modelId="{FAE8234D-14AD-4530-A371-9D9B39098556}" srcId="{3A0C54DE-EC56-4DAA-ACDD-E368CD3C57EE}" destId="{31F49D3A-ABD0-440C-B750-BC9AB770997C}" srcOrd="0" destOrd="0" parTransId="{91DB3640-9DCE-4387-97B6-D823336E7F63}" sibTransId="{C639F301-7DCC-45B3-B2A7-198008894AEB}"/>
    <dgm:cxn modelId="{DE7BF7D8-D42C-4402-9D69-2264AE0969C6}" type="presOf" srcId="{8CED66F9-81AC-4810-8CE2-DDE85E732B92}" destId="{F4EE1BAA-3B49-471C-9860-0F617B434D39}" srcOrd="0" destOrd="0" presId="urn:microsoft.com/office/officeart/2008/layout/HalfCircleOrganizationChart"/>
    <dgm:cxn modelId="{D00B6177-94A5-4DB0-BDD2-E555EFB22BEB}" type="presOf" srcId="{1348C330-74A1-485B-8D5E-24FF9402CE11}" destId="{BC265AC5-A98A-481E-8617-2D49026CD1C5}" srcOrd="0" destOrd="0" presId="urn:microsoft.com/office/officeart/2008/layout/HalfCircleOrganizationChart"/>
    <dgm:cxn modelId="{6BB8D06C-0B02-4020-AD40-8E9A16BFDB41}" type="presOf" srcId="{BD98C10A-B7C5-402D-BBFB-9A1A79BBFE88}" destId="{41DA52A3-1704-4E56-8C78-ED775CDA3895}" srcOrd="0" destOrd="0" presId="urn:microsoft.com/office/officeart/2008/layout/HalfCircleOrganizationChart"/>
    <dgm:cxn modelId="{538FF51F-35D3-4B61-9979-CC01943253EE}" srcId="{31F49D3A-ABD0-440C-B750-BC9AB770997C}" destId="{91E54FBD-0D14-4E96-845F-038538AF4228}" srcOrd="0" destOrd="0" parTransId="{1348C330-74A1-485B-8D5E-24FF9402CE11}" sibTransId="{7847CB6A-1FD8-453F-8A05-2C8CE3478B43}"/>
    <dgm:cxn modelId="{7616D9B6-4DBA-43E0-9A44-F2F7D8776448}" type="presOf" srcId="{BD98C10A-B7C5-402D-BBFB-9A1A79BBFE88}" destId="{6DF1AA7E-44CE-46E4-9135-F33EAF3540BB}" srcOrd="1" destOrd="0" presId="urn:microsoft.com/office/officeart/2008/layout/HalfCircleOrganizationChart"/>
    <dgm:cxn modelId="{E480BA7A-364D-4B60-AE52-024518FD3D44}" type="presOf" srcId="{12D6445F-FAB1-46FA-BED7-BD838AAB4F1E}" destId="{17767809-7C58-4874-9197-BF7A3B04FB1C}" srcOrd="1" destOrd="0" presId="urn:microsoft.com/office/officeart/2008/layout/HalfCircleOrganizationChart"/>
    <dgm:cxn modelId="{A49EF04C-C006-4308-8B20-67E349B4A033}" srcId="{31F49D3A-ABD0-440C-B750-BC9AB770997C}" destId="{12D6445F-FAB1-46FA-BED7-BD838AAB4F1E}" srcOrd="1" destOrd="0" parTransId="{0F7925FA-2579-4ED1-A63E-77384C1028E1}" sibTransId="{A35C33FA-49B7-45AC-A7B3-57FF40751CD4}"/>
    <dgm:cxn modelId="{8E1A1488-63EF-4B3B-9E92-2D46EE858DB0}" type="presOf" srcId="{F3892586-133D-4774-83BB-8186AD211666}" destId="{30316312-3D3D-4EBF-B120-12A024181BC6}" srcOrd="1" destOrd="0" presId="urn:microsoft.com/office/officeart/2008/layout/HalfCircleOrganizationChart"/>
    <dgm:cxn modelId="{B243E96E-8458-422A-854C-0608B04EA712}" type="presOf" srcId="{0F7925FA-2579-4ED1-A63E-77384C1028E1}" destId="{6775E6F5-6FF1-4BD2-A11E-7670A8947987}" srcOrd="0" destOrd="0" presId="urn:microsoft.com/office/officeart/2008/layout/HalfCircleOrganizationChart"/>
    <dgm:cxn modelId="{90D1C79A-5826-462E-8869-38C955606BD7}" srcId="{31F49D3A-ABD0-440C-B750-BC9AB770997C}" destId="{BD98C10A-B7C5-402D-BBFB-9A1A79BBFE88}" srcOrd="2" destOrd="0" parTransId="{8CED66F9-81AC-4810-8CE2-DDE85E732B92}" sibTransId="{7B7A0C4A-7861-4AE2-BC1B-5F051DDF17BE}"/>
    <dgm:cxn modelId="{75674C9C-FC66-4026-A39B-9DC5DDA62997}" type="presOf" srcId="{5353BB74-BC7C-4598-AAAA-04C496674183}" destId="{94BFA321-3A7D-4144-BA5A-DC5FE9ACD9BB}" srcOrd="0" destOrd="0" presId="urn:microsoft.com/office/officeart/2008/layout/HalfCircleOrganizationChart"/>
    <dgm:cxn modelId="{B24C368B-5D35-4DE5-A93F-92C79277946C}" type="presOf" srcId="{3A0C54DE-EC56-4DAA-ACDD-E368CD3C57EE}" destId="{6EC638E7-1FC0-472F-BA6E-214DFDDA94BA}" srcOrd="0" destOrd="0" presId="urn:microsoft.com/office/officeart/2008/layout/HalfCircleOrganizationChart"/>
    <dgm:cxn modelId="{929B86B9-38D7-4DC1-823F-00AE51697F22}" type="presOf" srcId="{31F49D3A-ABD0-440C-B750-BC9AB770997C}" destId="{6BB002D4-FF5D-404F-B145-3CFBE5DFE0C8}" srcOrd="0" destOrd="0" presId="urn:microsoft.com/office/officeart/2008/layout/HalfCircleOrganizationChart"/>
    <dgm:cxn modelId="{7E6FCE09-CCB0-4793-90B6-B105CF20BD11}" type="presOf" srcId="{F3892586-133D-4774-83BB-8186AD211666}" destId="{C5559484-FA26-4D9B-9000-4A927C87D608}" srcOrd="0" destOrd="0" presId="urn:microsoft.com/office/officeart/2008/layout/HalfCircleOrganizationChart"/>
    <dgm:cxn modelId="{7BAA4E69-4778-4856-BFC5-CE7E849DFDCC}" type="presOf" srcId="{91E54FBD-0D14-4E96-845F-038538AF4228}" destId="{28587033-F1CF-44BA-A4F6-A4CD00EED144}" srcOrd="0" destOrd="0" presId="urn:microsoft.com/office/officeart/2008/layout/HalfCircleOrganizationChart"/>
    <dgm:cxn modelId="{3EF108DD-7EBF-4A81-9FBC-FF067EA7FF5F}" srcId="{31F49D3A-ABD0-440C-B750-BC9AB770997C}" destId="{F3892586-133D-4774-83BB-8186AD211666}" srcOrd="3" destOrd="0" parTransId="{5353BB74-BC7C-4598-AAAA-04C496674183}" sibTransId="{FA641FD7-5C20-4F1E-9C5D-ED1EC0F3994B}"/>
    <dgm:cxn modelId="{E4CFCFEF-65FF-4A66-B51F-F48C7072ADD5}" type="presOf" srcId="{91E54FBD-0D14-4E96-845F-038538AF4228}" destId="{22BD29A6-94AB-4951-82F4-385BE7350A63}" srcOrd="1" destOrd="0" presId="urn:microsoft.com/office/officeart/2008/layout/HalfCircleOrganizationChart"/>
    <dgm:cxn modelId="{94D6006B-F718-4A64-A07C-3662C5E14D5A}" type="presOf" srcId="{12D6445F-FAB1-46FA-BED7-BD838AAB4F1E}" destId="{3329DDDC-FDFE-4EDE-83B3-2971F38208D8}" srcOrd="0" destOrd="0" presId="urn:microsoft.com/office/officeart/2008/layout/HalfCircleOrganizationChart"/>
    <dgm:cxn modelId="{BB5DBEF6-4FAE-4D79-B85A-4614241AD6FF}" type="presOf" srcId="{31F49D3A-ABD0-440C-B750-BC9AB770997C}" destId="{DA6F2CCE-2E62-4E59-A95B-A4231723E689}" srcOrd="1" destOrd="0" presId="urn:microsoft.com/office/officeart/2008/layout/HalfCircleOrganizationChart"/>
    <dgm:cxn modelId="{11884AED-12A3-4915-95A1-12C82409205D}" type="presParOf" srcId="{6EC638E7-1FC0-472F-BA6E-214DFDDA94BA}" destId="{DB7CA64B-ED57-46E1-8CFA-6EB3CFAD2971}" srcOrd="0" destOrd="0" presId="urn:microsoft.com/office/officeart/2008/layout/HalfCircleOrganizationChart"/>
    <dgm:cxn modelId="{D8C047EC-2E6B-4442-87A6-F783C6A77350}" type="presParOf" srcId="{DB7CA64B-ED57-46E1-8CFA-6EB3CFAD2971}" destId="{18E64BF8-3D29-438F-8DF5-D7241BDFE2FC}" srcOrd="0" destOrd="0" presId="urn:microsoft.com/office/officeart/2008/layout/HalfCircleOrganizationChart"/>
    <dgm:cxn modelId="{C5AF2C6D-EA03-4658-BBCC-A43BBCEFF3BE}" type="presParOf" srcId="{18E64BF8-3D29-438F-8DF5-D7241BDFE2FC}" destId="{6BB002D4-FF5D-404F-B145-3CFBE5DFE0C8}" srcOrd="0" destOrd="0" presId="urn:microsoft.com/office/officeart/2008/layout/HalfCircleOrganizationChart"/>
    <dgm:cxn modelId="{152701A5-1F11-402B-948D-4A275173B730}" type="presParOf" srcId="{18E64BF8-3D29-438F-8DF5-D7241BDFE2FC}" destId="{CE0C26A2-F1A0-48BF-9D8D-D7095D0CA9FD}" srcOrd="1" destOrd="0" presId="urn:microsoft.com/office/officeart/2008/layout/HalfCircleOrganizationChart"/>
    <dgm:cxn modelId="{7EDC17AF-BA1D-45E9-AB31-9A576047EF21}" type="presParOf" srcId="{18E64BF8-3D29-438F-8DF5-D7241BDFE2FC}" destId="{50742879-9D79-46FD-A674-C8409D065732}" srcOrd="2" destOrd="0" presId="urn:microsoft.com/office/officeart/2008/layout/HalfCircleOrganizationChart"/>
    <dgm:cxn modelId="{A9296606-6589-4D11-BF9A-A5268775D4EA}" type="presParOf" srcId="{18E64BF8-3D29-438F-8DF5-D7241BDFE2FC}" destId="{DA6F2CCE-2E62-4E59-A95B-A4231723E689}" srcOrd="3" destOrd="0" presId="urn:microsoft.com/office/officeart/2008/layout/HalfCircleOrganizationChart"/>
    <dgm:cxn modelId="{F37F9F89-AC81-4CD2-9294-DC1B66F0DFA3}" type="presParOf" srcId="{DB7CA64B-ED57-46E1-8CFA-6EB3CFAD2971}" destId="{68185254-AC3A-4536-A481-54AD76684586}" srcOrd="1" destOrd="0" presId="urn:microsoft.com/office/officeart/2008/layout/HalfCircleOrganizationChart"/>
    <dgm:cxn modelId="{1843F317-97F6-4D08-9779-CB6EF0E9518A}" type="presParOf" srcId="{68185254-AC3A-4536-A481-54AD76684586}" destId="{BC265AC5-A98A-481E-8617-2D49026CD1C5}" srcOrd="0" destOrd="0" presId="urn:microsoft.com/office/officeart/2008/layout/HalfCircleOrganizationChart"/>
    <dgm:cxn modelId="{0E130D05-9994-4AD5-A122-CCC1494E682E}" type="presParOf" srcId="{68185254-AC3A-4536-A481-54AD76684586}" destId="{EC6869A0-47D4-480D-950D-E7C6DD5C1EEE}" srcOrd="1" destOrd="0" presId="urn:microsoft.com/office/officeart/2008/layout/HalfCircleOrganizationChart"/>
    <dgm:cxn modelId="{83E07078-5C0B-4A83-9F4F-176C1EA298E1}" type="presParOf" srcId="{EC6869A0-47D4-480D-950D-E7C6DD5C1EEE}" destId="{069BE06B-E9D5-4365-B42E-5A02B73A85FD}" srcOrd="0" destOrd="0" presId="urn:microsoft.com/office/officeart/2008/layout/HalfCircleOrganizationChart"/>
    <dgm:cxn modelId="{A3687FC9-C5F9-410C-B7AC-F30CBCFBF1DD}" type="presParOf" srcId="{069BE06B-E9D5-4365-B42E-5A02B73A85FD}" destId="{28587033-F1CF-44BA-A4F6-A4CD00EED144}" srcOrd="0" destOrd="0" presId="urn:microsoft.com/office/officeart/2008/layout/HalfCircleOrganizationChart"/>
    <dgm:cxn modelId="{38579214-9077-439D-9CEF-8F75574FA410}" type="presParOf" srcId="{069BE06B-E9D5-4365-B42E-5A02B73A85FD}" destId="{6713DEE8-0EF8-45C2-B692-1FE182FE4817}" srcOrd="1" destOrd="0" presId="urn:microsoft.com/office/officeart/2008/layout/HalfCircleOrganizationChart"/>
    <dgm:cxn modelId="{76D766E0-67AF-4C8D-A154-B96D49BBA07B}" type="presParOf" srcId="{069BE06B-E9D5-4365-B42E-5A02B73A85FD}" destId="{FE39B1E5-8515-4E37-9A85-5E15CE4909BB}" srcOrd="2" destOrd="0" presId="urn:microsoft.com/office/officeart/2008/layout/HalfCircleOrganizationChart"/>
    <dgm:cxn modelId="{BEB3F7E2-E260-4DB0-89DC-565F006D66BD}" type="presParOf" srcId="{069BE06B-E9D5-4365-B42E-5A02B73A85FD}" destId="{22BD29A6-94AB-4951-82F4-385BE7350A63}" srcOrd="3" destOrd="0" presId="urn:microsoft.com/office/officeart/2008/layout/HalfCircleOrganizationChart"/>
    <dgm:cxn modelId="{85F2FB15-56AD-4A8F-B597-C0C86F97C480}" type="presParOf" srcId="{EC6869A0-47D4-480D-950D-E7C6DD5C1EEE}" destId="{F7D81F7F-14D6-45DB-BFCF-8C197E377617}" srcOrd="1" destOrd="0" presId="urn:microsoft.com/office/officeart/2008/layout/HalfCircleOrganizationChart"/>
    <dgm:cxn modelId="{A0830B33-82B7-4A8F-B3BE-6A059B050D17}" type="presParOf" srcId="{EC6869A0-47D4-480D-950D-E7C6DD5C1EEE}" destId="{99940CE2-77EC-4A78-9DEE-B0C01206277E}" srcOrd="2" destOrd="0" presId="urn:microsoft.com/office/officeart/2008/layout/HalfCircleOrganizationChart"/>
    <dgm:cxn modelId="{0BAB89ED-A0BD-4578-A860-6AC407236F02}" type="presParOf" srcId="{68185254-AC3A-4536-A481-54AD76684586}" destId="{6775E6F5-6FF1-4BD2-A11E-7670A8947987}" srcOrd="2" destOrd="0" presId="urn:microsoft.com/office/officeart/2008/layout/HalfCircleOrganizationChart"/>
    <dgm:cxn modelId="{3F7EA4DA-CC33-44BF-BF91-D33165A159B3}" type="presParOf" srcId="{68185254-AC3A-4536-A481-54AD76684586}" destId="{D07CBD3F-1809-4220-BA10-30A78F9F30EF}" srcOrd="3" destOrd="0" presId="urn:microsoft.com/office/officeart/2008/layout/HalfCircleOrganizationChart"/>
    <dgm:cxn modelId="{8E4B3283-7ECE-4CE2-B9E5-051C0B6EFD3A}" type="presParOf" srcId="{D07CBD3F-1809-4220-BA10-30A78F9F30EF}" destId="{B749D9FB-50D2-4C22-9DE3-5B158603C5FB}" srcOrd="0" destOrd="0" presId="urn:microsoft.com/office/officeart/2008/layout/HalfCircleOrganizationChart"/>
    <dgm:cxn modelId="{35906F54-D192-4A1B-8157-E3929D7237DE}" type="presParOf" srcId="{B749D9FB-50D2-4C22-9DE3-5B158603C5FB}" destId="{3329DDDC-FDFE-4EDE-83B3-2971F38208D8}" srcOrd="0" destOrd="0" presId="urn:microsoft.com/office/officeart/2008/layout/HalfCircleOrganizationChart"/>
    <dgm:cxn modelId="{E7B6B0FD-27A5-420D-AC87-0C2DBC6D2B4A}" type="presParOf" srcId="{B749D9FB-50D2-4C22-9DE3-5B158603C5FB}" destId="{F366B5A2-586C-4989-A78B-E30D61CEA1FF}" srcOrd="1" destOrd="0" presId="urn:microsoft.com/office/officeart/2008/layout/HalfCircleOrganizationChart"/>
    <dgm:cxn modelId="{CDD66B88-7591-4859-8853-54CD38E7AF32}" type="presParOf" srcId="{B749D9FB-50D2-4C22-9DE3-5B158603C5FB}" destId="{23BDC7E6-9129-422C-B558-F8554240E88F}" srcOrd="2" destOrd="0" presId="urn:microsoft.com/office/officeart/2008/layout/HalfCircleOrganizationChart"/>
    <dgm:cxn modelId="{FAB31BB1-1EEE-40E5-B8FA-A82129AC65AC}" type="presParOf" srcId="{B749D9FB-50D2-4C22-9DE3-5B158603C5FB}" destId="{17767809-7C58-4874-9197-BF7A3B04FB1C}" srcOrd="3" destOrd="0" presId="urn:microsoft.com/office/officeart/2008/layout/HalfCircleOrganizationChart"/>
    <dgm:cxn modelId="{1101CB08-5BAD-4158-AFA5-AE1D0E3E2B47}" type="presParOf" srcId="{D07CBD3F-1809-4220-BA10-30A78F9F30EF}" destId="{52C6009B-89D2-47D8-9847-918FB4B834D9}" srcOrd="1" destOrd="0" presId="urn:microsoft.com/office/officeart/2008/layout/HalfCircleOrganizationChart"/>
    <dgm:cxn modelId="{82A87279-2E19-49BE-B95A-18D93A1A6B2B}" type="presParOf" srcId="{D07CBD3F-1809-4220-BA10-30A78F9F30EF}" destId="{EF22CD70-952E-40AE-B9B6-45D9B3CBA17A}" srcOrd="2" destOrd="0" presId="urn:microsoft.com/office/officeart/2008/layout/HalfCircleOrganizationChart"/>
    <dgm:cxn modelId="{70A0FEC2-2C6A-4DB7-92EF-F4B1CBC514FF}" type="presParOf" srcId="{68185254-AC3A-4536-A481-54AD76684586}" destId="{F4EE1BAA-3B49-471C-9860-0F617B434D39}" srcOrd="4" destOrd="0" presId="urn:microsoft.com/office/officeart/2008/layout/HalfCircleOrganizationChart"/>
    <dgm:cxn modelId="{17DD46F6-84B7-4744-BA99-9B0814E5B355}" type="presParOf" srcId="{68185254-AC3A-4536-A481-54AD76684586}" destId="{D5076358-D91F-4B70-BA74-11BABA45D900}" srcOrd="5" destOrd="0" presId="urn:microsoft.com/office/officeart/2008/layout/HalfCircleOrganizationChart"/>
    <dgm:cxn modelId="{340F2926-6FA1-4672-80C8-E500440E2E2B}" type="presParOf" srcId="{D5076358-D91F-4B70-BA74-11BABA45D900}" destId="{25AB8B48-B3BB-4C72-B47B-25D57246DFF3}" srcOrd="0" destOrd="0" presId="urn:microsoft.com/office/officeart/2008/layout/HalfCircleOrganizationChart"/>
    <dgm:cxn modelId="{C23A1CAF-E79E-4984-8B3B-CC204A9DF538}" type="presParOf" srcId="{25AB8B48-B3BB-4C72-B47B-25D57246DFF3}" destId="{41DA52A3-1704-4E56-8C78-ED775CDA3895}" srcOrd="0" destOrd="0" presId="urn:microsoft.com/office/officeart/2008/layout/HalfCircleOrganizationChart"/>
    <dgm:cxn modelId="{144F1322-6E32-421F-940C-DB7F5EFFE997}" type="presParOf" srcId="{25AB8B48-B3BB-4C72-B47B-25D57246DFF3}" destId="{3E65328B-4538-4B5D-AA4A-C4A9E5AC509D}" srcOrd="1" destOrd="0" presId="urn:microsoft.com/office/officeart/2008/layout/HalfCircleOrganizationChart"/>
    <dgm:cxn modelId="{750598F9-2D1D-4064-80BD-75CAC86BCED8}" type="presParOf" srcId="{25AB8B48-B3BB-4C72-B47B-25D57246DFF3}" destId="{A222D4DA-7A78-4671-B944-ADDE4622881A}" srcOrd="2" destOrd="0" presId="urn:microsoft.com/office/officeart/2008/layout/HalfCircleOrganizationChart"/>
    <dgm:cxn modelId="{21DEC465-BC55-49F3-A289-F3FEA7586CB5}" type="presParOf" srcId="{25AB8B48-B3BB-4C72-B47B-25D57246DFF3}" destId="{6DF1AA7E-44CE-46E4-9135-F33EAF3540BB}" srcOrd="3" destOrd="0" presId="urn:microsoft.com/office/officeart/2008/layout/HalfCircleOrganizationChart"/>
    <dgm:cxn modelId="{273DECD8-D196-4E01-9C0E-9DB74B431356}" type="presParOf" srcId="{D5076358-D91F-4B70-BA74-11BABA45D900}" destId="{EA17EDDE-673E-4B69-838E-6F5F9483425B}" srcOrd="1" destOrd="0" presId="urn:microsoft.com/office/officeart/2008/layout/HalfCircleOrganizationChart"/>
    <dgm:cxn modelId="{F4D68A7F-D83F-4E0B-A926-A280CC32A642}" type="presParOf" srcId="{D5076358-D91F-4B70-BA74-11BABA45D900}" destId="{C184B743-32A2-4D6E-95FF-919A9F588688}" srcOrd="2" destOrd="0" presId="urn:microsoft.com/office/officeart/2008/layout/HalfCircleOrganizationChart"/>
    <dgm:cxn modelId="{2DCA3041-8254-4324-9013-E0E883C2EC0D}" type="presParOf" srcId="{68185254-AC3A-4536-A481-54AD76684586}" destId="{94BFA321-3A7D-4144-BA5A-DC5FE9ACD9BB}" srcOrd="6" destOrd="0" presId="urn:microsoft.com/office/officeart/2008/layout/HalfCircleOrganizationChart"/>
    <dgm:cxn modelId="{7845E865-EAAA-49C9-89A1-3FEAE0D03662}" type="presParOf" srcId="{68185254-AC3A-4536-A481-54AD76684586}" destId="{6704F203-F5A5-47C5-B49A-0D893F6BE417}" srcOrd="7" destOrd="0" presId="urn:microsoft.com/office/officeart/2008/layout/HalfCircleOrganizationChart"/>
    <dgm:cxn modelId="{F3AFF275-7D8F-4678-A833-2A40D88F63A7}" type="presParOf" srcId="{6704F203-F5A5-47C5-B49A-0D893F6BE417}" destId="{C0C5E9E9-C251-488D-B3BD-A0379EFAC084}" srcOrd="0" destOrd="0" presId="urn:microsoft.com/office/officeart/2008/layout/HalfCircleOrganizationChart"/>
    <dgm:cxn modelId="{57CB6C1E-8B61-40A3-9070-E6391048B138}" type="presParOf" srcId="{C0C5E9E9-C251-488D-B3BD-A0379EFAC084}" destId="{C5559484-FA26-4D9B-9000-4A927C87D608}" srcOrd="0" destOrd="0" presId="urn:microsoft.com/office/officeart/2008/layout/HalfCircleOrganizationChart"/>
    <dgm:cxn modelId="{C5372333-8BE0-4B46-A925-35F102DB08B6}" type="presParOf" srcId="{C0C5E9E9-C251-488D-B3BD-A0379EFAC084}" destId="{AB2E0D6F-E3EC-414F-A5B3-4EB502FAC9D7}" srcOrd="1" destOrd="0" presId="urn:microsoft.com/office/officeart/2008/layout/HalfCircleOrganizationChart"/>
    <dgm:cxn modelId="{06CE5511-5B85-474F-94BA-EFC452C7394D}" type="presParOf" srcId="{C0C5E9E9-C251-488D-B3BD-A0379EFAC084}" destId="{EA95BC84-FD4D-4510-96F6-A5DCC66794BA}" srcOrd="2" destOrd="0" presId="urn:microsoft.com/office/officeart/2008/layout/HalfCircleOrganizationChart"/>
    <dgm:cxn modelId="{F7EEB614-5E30-46F1-8361-8A5ADF728183}" type="presParOf" srcId="{C0C5E9E9-C251-488D-B3BD-A0379EFAC084}" destId="{30316312-3D3D-4EBF-B120-12A024181BC6}" srcOrd="3" destOrd="0" presId="urn:microsoft.com/office/officeart/2008/layout/HalfCircleOrganizationChart"/>
    <dgm:cxn modelId="{F93AB0A6-4954-416C-B1C9-2A195ABA834F}" type="presParOf" srcId="{6704F203-F5A5-47C5-B49A-0D893F6BE417}" destId="{66742B59-B836-43CC-BE61-9B47FDD2EEA1}" srcOrd="1" destOrd="0" presId="urn:microsoft.com/office/officeart/2008/layout/HalfCircleOrganizationChart"/>
    <dgm:cxn modelId="{7F486B9E-9422-4E83-9119-1197284FD148}" type="presParOf" srcId="{6704F203-F5A5-47C5-B49A-0D893F6BE417}" destId="{7F25F360-A87F-48A6-BB13-8DAC052DF364}" srcOrd="2" destOrd="0" presId="urn:microsoft.com/office/officeart/2008/layout/HalfCircleOrganizationChart"/>
    <dgm:cxn modelId="{E1EFB6F1-9217-4320-82A6-8F34D15D063E}" type="presParOf" srcId="{DB7CA64B-ED57-46E1-8CFA-6EB3CFAD2971}" destId="{E08ED7D0-E529-4A68-8F9D-1C74E27799C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34BD36-CCD1-4A22-85C1-7D75644D334A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52BB5AF8-8D3F-48AC-82F8-47A0D4B0BA85}">
      <dgm:prSet phldrT="[Texto]" custT="1"/>
      <dgm:spPr/>
      <dgm:t>
        <a:bodyPr/>
        <a:lstStyle/>
        <a:p>
          <a:r>
            <a:rPr lang="es-ES" sz="1600" dirty="0" smtClean="0">
              <a:latin typeface="+mn-lt"/>
            </a:rPr>
            <a:t>¿Cómo se puede mejorar la productividad?</a:t>
          </a:r>
          <a:endParaRPr lang="es-ES" sz="1600" dirty="0">
            <a:latin typeface="+mn-lt"/>
          </a:endParaRPr>
        </a:p>
      </dgm:t>
    </dgm:pt>
    <dgm:pt modelId="{B301A42F-1A76-4EA7-8864-AC66B48D8007}" type="parTrans" cxnId="{72B19B2F-57E4-48CE-AE2C-4F47BD1D282C}">
      <dgm:prSet/>
      <dgm:spPr/>
      <dgm:t>
        <a:bodyPr/>
        <a:lstStyle/>
        <a:p>
          <a:endParaRPr lang="es-ES"/>
        </a:p>
      </dgm:t>
    </dgm:pt>
    <dgm:pt modelId="{CAB6A6BF-016F-4171-82F4-C2352A206403}" type="sibTrans" cxnId="{72B19B2F-57E4-48CE-AE2C-4F47BD1D282C}">
      <dgm:prSet/>
      <dgm:spPr/>
      <dgm:t>
        <a:bodyPr/>
        <a:lstStyle/>
        <a:p>
          <a:endParaRPr lang="es-ES"/>
        </a:p>
      </dgm:t>
    </dgm:pt>
    <dgm:pt modelId="{F1607004-EB75-4EA4-8617-4CC6E17EC8D9}">
      <dgm:prSet phldrT="[Texto]" custT="1"/>
      <dgm:spPr/>
      <dgm:t>
        <a:bodyPr/>
        <a:lstStyle/>
        <a:p>
          <a:r>
            <a:rPr lang="es-ES" sz="1600" dirty="0" smtClean="0">
              <a:latin typeface="+mn-lt"/>
            </a:rPr>
            <a:t>Con proyectos de I+D+i</a:t>
          </a:r>
          <a:endParaRPr lang="es-ES" sz="1600" dirty="0">
            <a:latin typeface="+mn-lt"/>
          </a:endParaRPr>
        </a:p>
      </dgm:t>
    </dgm:pt>
    <dgm:pt modelId="{A7A87DA1-5664-4726-A974-36C5774E9E8C}" type="parTrans" cxnId="{F79A1334-CC8B-4FE0-85D4-35FAB715E5A5}">
      <dgm:prSet/>
      <dgm:spPr/>
      <dgm:t>
        <a:bodyPr/>
        <a:lstStyle/>
        <a:p>
          <a:endParaRPr lang="es-ES"/>
        </a:p>
      </dgm:t>
    </dgm:pt>
    <dgm:pt modelId="{B8A91F06-0E60-4F1C-BD1D-F50B8EDB2CE8}" type="sibTrans" cxnId="{F79A1334-CC8B-4FE0-85D4-35FAB715E5A5}">
      <dgm:prSet/>
      <dgm:spPr/>
      <dgm:t>
        <a:bodyPr/>
        <a:lstStyle/>
        <a:p>
          <a:endParaRPr lang="es-ES"/>
        </a:p>
      </dgm:t>
    </dgm:pt>
    <dgm:pt modelId="{F1D4ACCE-6BBF-4052-A981-4EDC78A0B71F}" type="pres">
      <dgm:prSet presAssocID="{7A34BD36-CCD1-4A22-85C1-7D75644D334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FA4552A-B843-4C90-A7C3-63976FCD2607}" type="pres">
      <dgm:prSet presAssocID="{52BB5AF8-8D3F-48AC-82F8-47A0D4B0BA85}" presName="composite" presStyleCnt="0"/>
      <dgm:spPr/>
    </dgm:pt>
    <dgm:pt modelId="{DCDA6E7B-D270-40A2-8621-497F2F573DF9}" type="pres">
      <dgm:prSet presAssocID="{52BB5AF8-8D3F-48AC-82F8-47A0D4B0BA85}" presName="bentUpArrow1" presStyleLbl="alignImgPlace1" presStyleIdx="0" presStyleCnt="1" custLinFactNeighborX="-35925" custLinFactNeighborY="-10721"/>
      <dgm:spPr/>
    </dgm:pt>
    <dgm:pt modelId="{A29941C5-9E32-46EF-A3E6-4D23ED3CB791}" type="pres">
      <dgm:prSet presAssocID="{52BB5AF8-8D3F-48AC-82F8-47A0D4B0BA85}" presName="ParentText" presStyleLbl="node1" presStyleIdx="0" presStyleCnt="2" custScaleX="206079" custLinFactNeighborX="-24295" custLinFactNeighborY="-87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928F54-6A58-4793-8027-0CF3337713ED}" type="pres">
      <dgm:prSet presAssocID="{52BB5AF8-8D3F-48AC-82F8-47A0D4B0BA85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A0E034-B4DB-4ADE-B4C9-E3F5CEC44385}" type="pres">
      <dgm:prSet presAssocID="{CAB6A6BF-016F-4171-82F4-C2352A206403}" presName="sibTrans" presStyleCnt="0"/>
      <dgm:spPr/>
    </dgm:pt>
    <dgm:pt modelId="{257DE66A-C302-4B58-8E0B-1045EC8945F8}" type="pres">
      <dgm:prSet presAssocID="{F1607004-EB75-4EA4-8617-4CC6E17EC8D9}" presName="composite" presStyleCnt="0"/>
      <dgm:spPr/>
    </dgm:pt>
    <dgm:pt modelId="{43CC0A47-0506-49F8-9E7B-1D295270C1D7}" type="pres">
      <dgm:prSet presAssocID="{F1607004-EB75-4EA4-8617-4CC6E17EC8D9}" presName="ParentText" presStyleLbl="node1" presStyleIdx="1" presStyleCnt="2" custScaleX="186906" custScaleY="69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B19B2F-57E4-48CE-AE2C-4F47BD1D282C}" srcId="{7A34BD36-CCD1-4A22-85C1-7D75644D334A}" destId="{52BB5AF8-8D3F-48AC-82F8-47A0D4B0BA85}" srcOrd="0" destOrd="0" parTransId="{B301A42F-1A76-4EA7-8864-AC66B48D8007}" sibTransId="{CAB6A6BF-016F-4171-82F4-C2352A206403}"/>
    <dgm:cxn modelId="{396841FD-F0B6-4374-8BDC-F7B105A7883F}" type="presOf" srcId="{7A34BD36-CCD1-4A22-85C1-7D75644D334A}" destId="{F1D4ACCE-6BBF-4052-A981-4EDC78A0B71F}" srcOrd="0" destOrd="0" presId="urn:microsoft.com/office/officeart/2005/8/layout/StepDownProcess"/>
    <dgm:cxn modelId="{F79A1334-CC8B-4FE0-85D4-35FAB715E5A5}" srcId="{7A34BD36-CCD1-4A22-85C1-7D75644D334A}" destId="{F1607004-EB75-4EA4-8617-4CC6E17EC8D9}" srcOrd="1" destOrd="0" parTransId="{A7A87DA1-5664-4726-A974-36C5774E9E8C}" sibTransId="{B8A91F06-0E60-4F1C-BD1D-F50B8EDB2CE8}"/>
    <dgm:cxn modelId="{B000ECE9-9DF3-4D43-A1B3-80DF079E7E8D}" type="presOf" srcId="{52BB5AF8-8D3F-48AC-82F8-47A0D4B0BA85}" destId="{A29941C5-9E32-46EF-A3E6-4D23ED3CB791}" srcOrd="0" destOrd="0" presId="urn:microsoft.com/office/officeart/2005/8/layout/StepDownProcess"/>
    <dgm:cxn modelId="{5D205757-2E12-483F-BEFF-BA5B384F5715}" type="presOf" srcId="{F1607004-EB75-4EA4-8617-4CC6E17EC8D9}" destId="{43CC0A47-0506-49F8-9E7B-1D295270C1D7}" srcOrd="0" destOrd="0" presId="urn:microsoft.com/office/officeart/2005/8/layout/StepDownProcess"/>
    <dgm:cxn modelId="{E805A538-3627-4B12-9BEB-E1C613E2C1B5}" type="presParOf" srcId="{F1D4ACCE-6BBF-4052-A981-4EDC78A0B71F}" destId="{7FA4552A-B843-4C90-A7C3-63976FCD2607}" srcOrd="0" destOrd="0" presId="urn:microsoft.com/office/officeart/2005/8/layout/StepDownProcess"/>
    <dgm:cxn modelId="{7FB2E221-B8E1-4731-B2A4-36F0402C172B}" type="presParOf" srcId="{7FA4552A-B843-4C90-A7C3-63976FCD2607}" destId="{DCDA6E7B-D270-40A2-8621-497F2F573DF9}" srcOrd="0" destOrd="0" presId="urn:microsoft.com/office/officeart/2005/8/layout/StepDownProcess"/>
    <dgm:cxn modelId="{799A7895-9FD1-4113-A51D-576692164DB7}" type="presParOf" srcId="{7FA4552A-B843-4C90-A7C3-63976FCD2607}" destId="{A29941C5-9E32-46EF-A3E6-4D23ED3CB791}" srcOrd="1" destOrd="0" presId="urn:microsoft.com/office/officeart/2005/8/layout/StepDownProcess"/>
    <dgm:cxn modelId="{C43D196B-907F-4DD0-B9AA-D02157CED002}" type="presParOf" srcId="{7FA4552A-B843-4C90-A7C3-63976FCD2607}" destId="{55928F54-6A58-4793-8027-0CF3337713ED}" srcOrd="2" destOrd="0" presId="urn:microsoft.com/office/officeart/2005/8/layout/StepDownProcess"/>
    <dgm:cxn modelId="{7E59CC51-CA3C-448C-8800-69635AC2FA87}" type="presParOf" srcId="{F1D4ACCE-6BBF-4052-A981-4EDC78A0B71F}" destId="{A7A0E034-B4DB-4ADE-B4C9-E3F5CEC44385}" srcOrd="1" destOrd="0" presId="urn:microsoft.com/office/officeart/2005/8/layout/StepDownProcess"/>
    <dgm:cxn modelId="{2BABC5DE-441E-4E3B-A533-F62309C20C89}" type="presParOf" srcId="{F1D4ACCE-6BBF-4052-A981-4EDC78A0B71F}" destId="{257DE66A-C302-4B58-8E0B-1045EC8945F8}" srcOrd="2" destOrd="0" presId="urn:microsoft.com/office/officeart/2005/8/layout/StepDownProcess"/>
    <dgm:cxn modelId="{7D924C52-03EE-4B6B-A92D-2FF9D87B97C2}" type="presParOf" srcId="{257DE66A-C302-4B58-8E0B-1045EC8945F8}" destId="{43CC0A47-0506-49F8-9E7B-1D295270C1D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7FADF3-205F-4302-80A4-C132760A3A99}" type="doc">
      <dgm:prSet loTypeId="urn:microsoft.com/office/officeart/2005/8/layout/lProcess1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5B1979-0601-43CB-934A-40BC3F5C0E87}">
      <dgm:prSet custT="1"/>
      <dgm:spPr/>
      <dgm:t>
        <a:bodyPr/>
        <a:lstStyle/>
        <a:p>
          <a:pPr algn="ctr" rtl="0"/>
          <a:r>
            <a:rPr lang="es-ES" sz="1600" dirty="0" smtClean="0"/>
            <a:t>Según la naturaleza de los factores</a:t>
          </a:r>
          <a:endParaRPr lang="es-ES" sz="1600" dirty="0"/>
        </a:p>
      </dgm:t>
    </dgm:pt>
    <dgm:pt modelId="{A7B7FFF4-DA85-4761-8368-AC0C90FC9C85}" type="parTrans" cxnId="{7CD7D622-4448-4DF6-8C58-2DBED837D393}">
      <dgm:prSet/>
      <dgm:spPr/>
      <dgm:t>
        <a:bodyPr/>
        <a:lstStyle/>
        <a:p>
          <a:endParaRPr lang="es-ES"/>
        </a:p>
      </dgm:t>
    </dgm:pt>
    <dgm:pt modelId="{8ADB5E32-F57D-4771-A8FA-B219F6471C59}" type="sibTrans" cxnId="{7CD7D622-4448-4DF6-8C58-2DBED837D393}">
      <dgm:prSet/>
      <dgm:spPr/>
      <dgm:t>
        <a:bodyPr/>
        <a:lstStyle/>
        <a:p>
          <a:endParaRPr lang="es-ES"/>
        </a:p>
      </dgm:t>
    </dgm:pt>
    <dgm:pt modelId="{16D1EBAC-0294-4A34-A9AC-3AA7FE45832E}">
      <dgm:prSet custT="1"/>
      <dgm:spPr/>
      <dgm:t>
        <a:bodyPr/>
        <a:lstStyle/>
        <a:p>
          <a:pPr algn="ctr" rtl="0"/>
          <a:r>
            <a:rPr lang="es-ES" sz="1600" dirty="0" smtClean="0"/>
            <a:t>Según el nivel de utilización de la capacidad instalada</a:t>
          </a:r>
          <a:endParaRPr lang="es-ES" sz="1600" dirty="0"/>
        </a:p>
      </dgm:t>
    </dgm:pt>
    <dgm:pt modelId="{47E24644-23BC-49E2-A1E3-FDE6C2B80CD6}" type="parTrans" cxnId="{5E89D67C-1108-4273-BF30-5BED67EA5EFA}">
      <dgm:prSet/>
      <dgm:spPr/>
      <dgm:t>
        <a:bodyPr/>
        <a:lstStyle/>
        <a:p>
          <a:endParaRPr lang="es-ES"/>
        </a:p>
      </dgm:t>
    </dgm:pt>
    <dgm:pt modelId="{4A93B4F0-EED3-49A7-BBF7-6371DC34399D}" type="sibTrans" cxnId="{5E89D67C-1108-4273-BF30-5BED67EA5EFA}">
      <dgm:prSet/>
      <dgm:spPr/>
      <dgm:t>
        <a:bodyPr/>
        <a:lstStyle/>
        <a:p>
          <a:endParaRPr lang="es-ES"/>
        </a:p>
      </dgm:t>
    </dgm:pt>
    <dgm:pt modelId="{1A9420B9-78A2-4A10-B6A4-907C0B1AB90B}">
      <dgm:prSet custT="1"/>
      <dgm:spPr/>
      <dgm:t>
        <a:bodyPr/>
        <a:lstStyle/>
        <a:p>
          <a:pPr algn="ctr" rtl="0"/>
          <a:r>
            <a:rPr lang="es-ES" sz="1600" dirty="0" smtClean="0"/>
            <a:t>Según la consideración temporal</a:t>
          </a:r>
          <a:endParaRPr lang="es-ES" sz="1600" dirty="0"/>
        </a:p>
      </dgm:t>
    </dgm:pt>
    <dgm:pt modelId="{A090FC17-F429-46EA-BB45-4B9FC60964A7}" type="parTrans" cxnId="{DD38F3AD-97C9-4528-B129-745045832AA7}">
      <dgm:prSet/>
      <dgm:spPr/>
      <dgm:t>
        <a:bodyPr/>
        <a:lstStyle/>
        <a:p>
          <a:endParaRPr lang="es-ES"/>
        </a:p>
      </dgm:t>
    </dgm:pt>
    <dgm:pt modelId="{41E2EE9F-4CCC-4242-9D27-54E89AD1EB78}" type="sibTrans" cxnId="{DD38F3AD-97C9-4528-B129-745045832AA7}">
      <dgm:prSet/>
      <dgm:spPr/>
      <dgm:t>
        <a:bodyPr/>
        <a:lstStyle/>
        <a:p>
          <a:endParaRPr lang="es-ES"/>
        </a:p>
      </dgm:t>
    </dgm:pt>
    <dgm:pt modelId="{57DD9F0F-1D16-4012-A200-672FAFCB409B}">
      <dgm:prSet custT="1"/>
      <dgm:spPr/>
      <dgm:t>
        <a:bodyPr/>
        <a:lstStyle/>
        <a:p>
          <a:pPr algn="ctr" rtl="0"/>
          <a:r>
            <a:rPr lang="es-ES" sz="1600" dirty="0" smtClean="0"/>
            <a:t>Según la certeza de imputación del coste a los productos</a:t>
          </a:r>
          <a:endParaRPr lang="es-ES" sz="1600" dirty="0"/>
        </a:p>
      </dgm:t>
    </dgm:pt>
    <dgm:pt modelId="{6CB8B167-5525-4003-B49B-C13BE690D568}" type="parTrans" cxnId="{950A6040-4C00-4EDD-9976-5112E557E02E}">
      <dgm:prSet/>
      <dgm:spPr/>
      <dgm:t>
        <a:bodyPr/>
        <a:lstStyle/>
        <a:p>
          <a:endParaRPr lang="es-ES"/>
        </a:p>
      </dgm:t>
    </dgm:pt>
    <dgm:pt modelId="{4CC65FD1-4DED-4558-8B81-E97222EB752E}" type="sibTrans" cxnId="{950A6040-4C00-4EDD-9976-5112E557E02E}">
      <dgm:prSet/>
      <dgm:spPr/>
      <dgm:t>
        <a:bodyPr/>
        <a:lstStyle/>
        <a:p>
          <a:endParaRPr lang="es-ES"/>
        </a:p>
      </dgm:t>
    </dgm:pt>
    <dgm:pt modelId="{57481B9D-6E60-40C1-9AC8-771DC8EBFB10}">
      <dgm:prSet custT="1"/>
      <dgm:spPr/>
      <dgm:t>
        <a:bodyPr/>
        <a:lstStyle/>
        <a:p>
          <a:pPr algn="ctr" rtl="0"/>
          <a:r>
            <a:rPr lang="es-ES" sz="1600" dirty="0" smtClean="0"/>
            <a:t>Según el volumen de producción</a:t>
          </a:r>
          <a:endParaRPr lang="es-ES" sz="1600" dirty="0"/>
        </a:p>
      </dgm:t>
    </dgm:pt>
    <dgm:pt modelId="{ED18014E-E89D-43CA-9A5D-4FD91CF2DD17}" type="parTrans" cxnId="{3797CC3B-1084-47BB-B28B-D802B5D6B1AA}">
      <dgm:prSet/>
      <dgm:spPr/>
      <dgm:t>
        <a:bodyPr/>
        <a:lstStyle/>
        <a:p>
          <a:endParaRPr lang="es-ES"/>
        </a:p>
      </dgm:t>
    </dgm:pt>
    <dgm:pt modelId="{8099A1B3-E8F0-4BA5-8855-778D64FCBD78}" type="sibTrans" cxnId="{3797CC3B-1084-47BB-B28B-D802B5D6B1AA}">
      <dgm:prSet/>
      <dgm:spPr/>
      <dgm:t>
        <a:bodyPr/>
        <a:lstStyle/>
        <a:p>
          <a:endParaRPr lang="es-ES"/>
        </a:p>
      </dgm:t>
    </dgm:pt>
    <dgm:pt modelId="{5C78F8FE-64BA-4370-A389-84E904D636E5}" type="pres">
      <dgm:prSet presAssocID="{3B7FADF3-205F-4302-80A4-C132760A3A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A5EA54-9663-441A-8FF4-7D42B4BA3B3E}" type="pres">
      <dgm:prSet presAssocID="{295B1979-0601-43CB-934A-40BC3F5C0E87}" presName="vertFlow" presStyleCnt="0"/>
      <dgm:spPr/>
    </dgm:pt>
    <dgm:pt modelId="{490A560B-46BF-4CE8-AB33-D1730488395B}" type="pres">
      <dgm:prSet presAssocID="{295B1979-0601-43CB-934A-40BC3F5C0E87}" presName="header" presStyleLbl="node1" presStyleIdx="0" presStyleCnt="5" custScaleY="462153"/>
      <dgm:spPr/>
      <dgm:t>
        <a:bodyPr/>
        <a:lstStyle/>
        <a:p>
          <a:endParaRPr lang="es-ES"/>
        </a:p>
      </dgm:t>
    </dgm:pt>
    <dgm:pt modelId="{7683F242-ADDF-4D75-9E22-A99AA39FFF7C}" type="pres">
      <dgm:prSet presAssocID="{295B1979-0601-43CB-934A-40BC3F5C0E87}" presName="hSp" presStyleCnt="0"/>
      <dgm:spPr/>
    </dgm:pt>
    <dgm:pt modelId="{60B2CD6C-BCA4-4B58-A791-EF1E3E86CD06}" type="pres">
      <dgm:prSet presAssocID="{16D1EBAC-0294-4A34-A9AC-3AA7FE45832E}" presName="vertFlow" presStyleCnt="0"/>
      <dgm:spPr/>
    </dgm:pt>
    <dgm:pt modelId="{3719CF2D-9E06-43E3-964A-62DFDECEAE3F}" type="pres">
      <dgm:prSet presAssocID="{16D1EBAC-0294-4A34-A9AC-3AA7FE45832E}" presName="header" presStyleLbl="node1" presStyleIdx="1" presStyleCnt="5" custScaleY="462153"/>
      <dgm:spPr/>
      <dgm:t>
        <a:bodyPr/>
        <a:lstStyle/>
        <a:p>
          <a:endParaRPr lang="es-ES"/>
        </a:p>
      </dgm:t>
    </dgm:pt>
    <dgm:pt modelId="{0AF0BDF0-B15D-4A00-816D-708EBA45FF4A}" type="pres">
      <dgm:prSet presAssocID="{16D1EBAC-0294-4A34-A9AC-3AA7FE45832E}" presName="hSp" presStyleCnt="0"/>
      <dgm:spPr/>
    </dgm:pt>
    <dgm:pt modelId="{F8B4C517-71E9-4644-B2EE-4D45D8228799}" type="pres">
      <dgm:prSet presAssocID="{1A9420B9-78A2-4A10-B6A4-907C0B1AB90B}" presName="vertFlow" presStyleCnt="0"/>
      <dgm:spPr/>
    </dgm:pt>
    <dgm:pt modelId="{58A0C8CC-ABE3-4E2F-AC69-3B6B61E6A125}" type="pres">
      <dgm:prSet presAssocID="{1A9420B9-78A2-4A10-B6A4-907C0B1AB90B}" presName="header" presStyleLbl="node1" presStyleIdx="2" presStyleCnt="5" custScaleY="462153"/>
      <dgm:spPr/>
      <dgm:t>
        <a:bodyPr/>
        <a:lstStyle/>
        <a:p>
          <a:endParaRPr lang="es-ES"/>
        </a:p>
      </dgm:t>
    </dgm:pt>
    <dgm:pt modelId="{03DCB064-CCEE-42D5-B3CB-4F9461C5B604}" type="pres">
      <dgm:prSet presAssocID="{1A9420B9-78A2-4A10-B6A4-907C0B1AB90B}" presName="hSp" presStyleCnt="0"/>
      <dgm:spPr/>
    </dgm:pt>
    <dgm:pt modelId="{AF89D4AC-E25D-48EF-9C3F-5E7EB334C508}" type="pres">
      <dgm:prSet presAssocID="{57DD9F0F-1D16-4012-A200-672FAFCB409B}" presName="vertFlow" presStyleCnt="0"/>
      <dgm:spPr/>
    </dgm:pt>
    <dgm:pt modelId="{D42DAEFB-052D-4003-956B-B3DDF4777FCE}" type="pres">
      <dgm:prSet presAssocID="{57DD9F0F-1D16-4012-A200-672FAFCB409B}" presName="header" presStyleLbl="node1" presStyleIdx="3" presStyleCnt="5" custScaleY="462153"/>
      <dgm:spPr/>
      <dgm:t>
        <a:bodyPr/>
        <a:lstStyle/>
        <a:p>
          <a:endParaRPr lang="es-ES"/>
        </a:p>
      </dgm:t>
    </dgm:pt>
    <dgm:pt modelId="{63A06805-D588-4D36-A821-60174A53984F}" type="pres">
      <dgm:prSet presAssocID="{57DD9F0F-1D16-4012-A200-672FAFCB409B}" presName="hSp" presStyleCnt="0"/>
      <dgm:spPr/>
    </dgm:pt>
    <dgm:pt modelId="{A09FB6ED-B2FE-4BE0-A93B-94C0EFF8550D}" type="pres">
      <dgm:prSet presAssocID="{57481B9D-6E60-40C1-9AC8-771DC8EBFB10}" presName="vertFlow" presStyleCnt="0"/>
      <dgm:spPr/>
    </dgm:pt>
    <dgm:pt modelId="{6EF18FEC-DB8B-4D90-BA61-9CDB42262448}" type="pres">
      <dgm:prSet presAssocID="{57481B9D-6E60-40C1-9AC8-771DC8EBFB10}" presName="header" presStyleLbl="node1" presStyleIdx="4" presStyleCnt="5" custScaleY="462153"/>
      <dgm:spPr/>
      <dgm:t>
        <a:bodyPr/>
        <a:lstStyle/>
        <a:p>
          <a:endParaRPr lang="es-ES"/>
        </a:p>
      </dgm:t>
    </dgm:pt>
  </dgm:ptLst>
  <dgm:cxnLst>
    <dgm:cxn modelId="{AD67657B-EEE6-46F0-A90E-2E65B6BA9913}" type="presOf" srcId="{16D1EBAC-0294-4A34-A9AC-3AA7FE45832E}" destId="{3719CF2D-9E06-43E3-964A-62DFDECEAE3F}" srcOrd="0" destOrd="0" presId="urn:microsoft.com/office/officeart/2005/8/layout/lProcess1"/>
    <dgm:cxn modelId="{20F19B13-2C37-47DF-9955-12EA33AC1589}" type="presOf" srcId="{57481B9D-6E60-40C1-9AC8-771DC8EBFB10}" destId="{6EF18FEC-DB8B-4D90-BA61-9CDB42262448}" srcOrd="0" destOrd="0" presId="urn:microsoft.com/office/officeart/2005/8/layout/lProcess1"/>
    <dgm:cxn modelId="{7CD7D622-4448-4DF6-8C58-2DBED837D393}" srcId="{3B7FADF3-205F-4302-80A4-C132760A3A99}" destId="{295B1979-0601-43CB-934A-40BC3F5C0E87}" srcOrd="0" destOrd="0" parTransId="{A7B7FFF4-DA85-4761-8368-AC0C90FC9C85}" sibTransId="{8ADB5E32-F57D-4771-A8FA-B219F6471C59}"/>
    <dgm:cxn modelId="{5E89D67C-1108-4273-BF30-5BED67EA5EFA}" srcId="{3B7FADF3-205F-4302-80A4-C132760A3A99}" destId="{16D1EBAC-0294-4A34-A9AC-3AA7FE45832E}" srcOrd="1" destOrd="0" parTransId="{47E24644-23BC-49E2-A1E3-FDE6C2B80CD6}" sibTransId="{4A93B4F0-EED3-49A7-BBF7-6371DC34399D}"/>
    <dgm:cxn modelId="{E20BCDD4-76B1-41CA-A02D-0AF661FB00EA}" type="presOf" srcId="{295B1979-0601-43CB-934A-40BC3F5C0E87}" destId="{490A560B-46BF-4CE8-AB33-D1730488395B}" srcOrd="0" destOrd="0" presId="urn:microsoft.com/office/officeart/2005/8/layout/lProcess1"/>
    <dgm:cxn modelId="{950A6040-4C00-4EDD-9976-5112E557E02E}" srcId="{3B7FADF3-205F-4302-80A4-C132760A3A99}" destId="{57DD9F0F-1D16-4012-A200-672FAFCB409B}" srcOrd="3" destOrd="0" parTransId="{6CB8B167-5525-4003-B49B-C13BE690D568}" sibTransId="{4CC65FD1-4DED-4558-8B81-E97222EB752E}"/>
    <dgm:cxn modelId="{3797CC3B-1084-47BB-B28B-D802B5D6B1AA}" srcId="{3B7FADF3-205F-4302-80A4-C132760A3A99}" destId="{57481B9D-6E60-40C1-9AC8-771DC8EBFB10}" srcOrd="4" destOrd="0" parTransId="{ED18014E-E89D-43CA-9A5D-4FD91CF2DD17}" sibTransId="{8099A1B3-E8F0-4BA5-8855-778D64FCBD78}"/>
    <dgm:cxn modelId="{DD38F3AD-97C9-4528-B129-745045832AA7}" srcId="{3B7FADF3-205F-4302-80A4-C132760A3A99}" destId="{1A9420B9-78A2-4A10-B6A4-907C0B1AB90B}" srcOrd="2" destOrd="0" parTransId="{A090FC17-F429-46EA-BB45-4B9FC60964A7}" sibTransId="{41E2EE9F-4CCC-4242-9D27-54E89AD1EB78}"/>
    <dgm:cxn modelId="{376368FC-842A-4BB2-B940-1373BDF9DFDD}" type="presOf" srcId="{3B7FADF3-205F-4302-80A4-C132760A3A99}" destId="{5C78F8FE-64BA-4370-A389-84E904D636E5}" srcOrd="0" destOrd="0" presId="urn:microsoft.com/office/officeart/2005/8/layout/lProcess1"/>
    <dgm:cxn modelId="{FFCF17D1-733A-4268-B6C7-BAD9F81A0E19}" type="presOf" srcId="{1A9420B9-78A2-4A10-B6A4-907C0B1AB90B}" destId="{58A0C8CC-ABE3-4E2F-AC69-3B6B61E6A125}" srcOrd="0" destOrd="0" presId="urn:microsoft.com/office/officeart/2005/8/layout/lProcess1"/>
    <dgm:cxn modelId="{A8936015-9BC4-42E9-AB37-1213A580B184}" type="presOf" srcId="{57DD9F0F-1D16-4012-A200-672FAFCB409B}" destId="{D42DAEFB-052D-4003-956B-B3DDF4777FCE}" srcOrd="0" destOrd="0" presId="urn:microsoft.com/office/officeart/2005/8/layout/lProcess1"/>
    <dgm:cxn modelId="{892317E6-4AB2-4E52-A004-203EB0DE61FF}" type="presParOf" srcId="{5C78F8FE-64BA-4370-A389-84E904D636E5}" destId="{36A5EA54-9663-441A-8FF4-7D42B4BA3B3E}" srcOrd="0" destOrd="0" presId="urn:microsoft.com/office/officeart/2005/8/layout/lProcess1"/>
    <dgm:cxn modelId="{C4663E44-8A56-4CAF-B9D2-74F75434C888}" type="presParOf" srcId="{36A5EA54-9663-441A-8FF4-7D42B4BA3B3E}" destId="{490A560B-46BF-4CE8-AB33-D1730488395B}" srcOrd="0" destOrd="0" presId="urn:microsoft.com/office/officeart/2005/8/layout/lProcess1"/>
    <dgm:cxn modelId="{5A93ACAE-9C33-4DE6-8D06-F44A3E9DBA1B}" type="presParOf" srcId="{5C78F8FE-64BA-4370-A389-84E904D636E5}" destId="{7683F242-ADDF-4D75-9E22-A99AA39FFF7C}" srcOrd="1" destOrd="0" presId="urn:microsoft.com/office/officeart/2005/8/layout/lProcess1"/>
    <dgm:cxn modelId="{9A965744-ADF0-4FDF-935B-D0E7D39F195E}" type="presParOf" srcId="{5C78F8FE-64BA-4370-A389-84E904D636E5}" destId="{60B2CD6C-BCA4-4B58-A791-EF1E3E86CD06}" srcOrd="2" destOrd="0" presId="urn:microsoft.com/office/officeart/2005/8/layout/lProcess1"/>
    <dgm:cxn modelId="{CBD108C4-2F79-4412-9A02-6BA79FF78A07}" type="presParOf" srcId="{60B2CD6C-BCA4-4B58-A791-EF1E3E86CD06}" destId="{3719CF2D-9E06-43E3-964A-62DFDECEAE3F}" srcOrd="0" destOrd="0" presId="urn:microsoft.com/office/officeart/2005/8/layout/lProcess1"/>
    <dgm:cxn modelId="{48FC80FE-6FEF-4B9D-AB11-7EEE225AA4E8}" type="presParOf" srcId="{5C78F8FE-64BA-4370-A389-84E904D636E5}" destId="{0AF0BDF0-B15D-4A00-816D-708EBA45FF4A}" srcOrd="3" destOrd="0" presId="urn:microsoft.com/office/officeart/2005/8/layout/lProcess1"/>
    <dgm:cxn modelId="{27519D2C-DC9D-4EA6-B269-64A868CC26F0}" type="presParOf" srcId="{5C78F8FE-64BA-4370-A389-84E904D636E5}" destId="{F8B4C517-71E9-4644-B2EE-4D45D8228799}" srcOrd="4" destOrd="0" presId="urn:microsoft.com/office/officeart/2005/8/layout/lProcess1"/>
    <dgm:cxn modelId="{69F80101-61C4-4DC1-973E-0270FD21941A}" type="presParOf" srcId="{F8B4C517-71E9-4644-B2EE-4D45D8228799}" destId="{58A0C8CC-ABE3-4E2F-AC69-3B6B61E6A125}" srcOrd="0" destOrd="0" presId="urn:microsoft.com/office/officeart/2005/8/layout/lProcess1"/>
    <dgm:cxn modelId="{07A18074-E271-4CA8-BCF2-49E0BADB40E7}" type="presParOf" srcId="{5C78F8FE-64BA-4370-A389-84E904D636E5}" destId="{03DCB064-CCEE-42D5-B3CB-4F9461C5B604}" srcOrd="5" destOrd="0" presId="urn:microsoft.com/office/officeart/2005/8/layout/lProcess1"/>
    <dgm:cxn modelId="{2F095532-1617-4479-B4C7-9F24893F2C7B}" type="presParOf" srcId="{5C78F8FE-64BA-4370-A389-84E904D636E5}" destId="{AF89D4AC-E25D-48EF-9C3F-5E7EB334C508}" srcOrd="6" destOrd="0" presId="urn:microsoft.com/office/officeart/2005/8/layout/lProcess1"/>
    <dgm:cxn modelId="{F8269459-DD08-4C3B-9927-6DBD63D40F06}" type="presParOf" srcId="{AF89D4AC-E25D-48EF-9C3F-5E7EB334C508}" destId="{D42DAEFB-052D-4003-956B-B3DDF4777FCE}" srcOrd="0" destOrd="0" presId="urn:microsoft.com/office/officeart/2005/8/layout/lProcess1"/>
    <dgm:cxn modelId="{C5A13B0F-DB01-4154-922A-FF9664FF217E}" type="presParOf" srcId="{5C78F8FE-64BA-4370-A389-84E904D636E5}" destId="{63A06805-D588-4D36-A821-60174A53984F}" srcOrd="7" destOrd="0" presId="urn:microsoft.com/office/officeart/2005/8/layout/lProcess1"/>
    <dgm:cxn modelId="{851D7A93-0D01-442D-B2BD-2BB7589B5AD6}" type="presParOf" srcId="{5C78F8FE-64BA-4370-A389-84E904D636E5}" destId="{A09FB6ED-B2FE-4BE0-A93B-94C0EFF8550D}" srcOrd="8" destOrd="0" presId="urn:microsoft.com/office/officeart/2005/8/layout/lProcess1"/>
    <dgm:cxn modelId="{87B9BCB1-589B-4ED0-8D69-A00F97FFA53D}" type="presParOf" srcId="{A09FB6ED-B2FE-4BE0-A93B-94C0EFF8550D}" destId="{6EF18FEC-DB8B-4D90-BA61-9CDB4226244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9CB848-4343-4C9B-B6C4-5E4A3EF74758}" type="doc">
      <dgm:prSet loTypeId="urn:microsoft.com/office/officeart/2005/8/layout/vList6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8C91B262-ACC9-4016-877C-6756923765A6}">
      <dgm:prSet phldrT="[Texto]" custT="1"/>
      <dgm:spPr/>
      <dgm:t>
        <a:bodyPr/>
        <a:lstStyle/>
        <a:p>
          <a:r>
            <a:rPr lang="es-ES" sz="1400" b="1" dirty="0" smtClean="0"/>
            <a:t>Costes totales</a:t>
          </a:r>
          <a:endParaRPr lang="es-ES" sz="1400" b="1" dirty="0"/>
        </a:p>
      </dgm:t>
    </dgm:pt>
    <dgm:pt modelId="{1E19E082-96BB-4B69-AF1A-DF936FDB5767}" type="parTrans" cxnId="{9359C55E-61F6-439B-97A7-26129B6BB2C4}">
      <dgm:prSet/>
      <dgm:spPr/>
      <dgm:t>
        <a:bodyPr/>
        <a:lstStyle/>
        <a:p>
          <a:endParaRPr lang="es-ES"/>
        </a:p>
      </dgm:t>
    </dgm:pt>
    <dgm:pt modelId="{3C707BA3-AE4B-4971-BED0-E22D9B2E04B5}" type="sibTrans" cxnId="{9359C55E-61F6-439B-97A7-26129B6BB2C4}">
      <dgm:prSet/>
      <dgm:spPr/>
      <dgm:t>
        <a:bodyPr/>
        <a:lstStyle/>
        <a:p>
          <a:endParaRPr lang="es-ES"/>
        </a:p>
      </dgm:t>
    </dgm:pt>
    <dgm:pt modelId="{DBD059C3-BF7D-4A87-8204-76D5CD08C9D1}">
      <dgm:prSet phldrT="[Texto]" custT="1"/>
      <dgm:spPr/>
      <dgm:t>
        <a:bodyPr/>
        <a:lstStyle/>
        <a:p>
          <a:r>
            <a:rPr lang="es-ES" sz="1500" dirty="0" smtClean="0"/>
            <a:t>Es la suma de los costes fijos y los variables.</a:t>
          </a:r>
          <a:endParaRPr lang="es-ES" sz="1500" dirty="0"/>
        </a:p>
      </dgm:t>
    </dgm:pt>
    <dgm:pt modelId="{34F2B0CB-5BFB-4751-964D-5EC73A8A1E26}" type="parTrans" cxnId="{3D09D279-7456-4CFC-B798-7BDFDB1E61B8}">
      <dgm:prSet/>
      <dgm:spPr/>
      <dgm:t>
        <a:bodyPr/>
        <a:lstStyle/>
        <a:p>
          <a:endParaRPr lang="es-ES"/>
        </a:p>
      </dgm:t>
    </dgm:pt>
    <dgm:pt modelId="{07215E2B-86DE-470F-8F24-1B4E21F6B582}" type="sibTrans" cxnId="{3D09D279-7456-4CFC-B798-7BDFDB1E61B8}">
      <dgm:prSet/>
      <dgm:spPr/>
      <dgm:t>
        <a:bodyPr/>
        <a:lstStyle/>
        <a:p>
          <a:endParaRPr lang="es-ES"/>
        </a:p>
      </dgm:t>
    </dgm:pt>
    <dgm:pt modelId="{CE2C0555-2640-46CB-A14F-AE6B0D425CD9}">
      <dgm:prSet phldrT="[Texto]" custT="1"/>
      <dgm:spPr/>
      <dgm:t>
        <a:bodyPr/>
        <a:lstStyle/>
        <a:p>
          <a:r>
            <a:rPr lang="es-ES" sz="1400" b="1" dirty="0" smtClean="0"/>
            <a:t>Coste unitario</a:t>
          </a:r>
          <a:endParaRPr lang="es-ES" sz="1400" b="1" dirty="0"/>
        </a:p>
      </dgm:t>
    </dgm:pt>
    <dgm:pt modelId="{0D8A9939-0DDC-45AD-AE94-F64DCBD04FCC}" type="parTrans" cxnId="{A879586D-BA9D-4AA7-B162-5AFE8FFC62E0}">
      <dgm:prSet/>
      <dgm:spPr/>
      <dgm:t>
        <a:bodyPr/>
        <a:lstStyle/>
        <a:p>
          <a:endParaRPr lang="es-ES"/>
        </a:p>
      </dgm:t>
    </dgm:pt>
    <dgm:pt modelId="{5F39BBC6-0DF8-4C90-BF24-2E095B2BF677}" type="sibTrans" cxnId="{A879586D-BA9D-4AA7-B162-5AFE8FFC62E0}">
      <dgm:prSet/>
      <dgm:spPr/>
      <dgm:t>
        <a:bodyPr/>
        <a:lstStyle/>
        <a:p>
          <a:endParaRPr lang="es-ES"/>
        </a:p>
      </dgm:t>
    </dgm:pt>
    <dgm:pt modelId="{C6C1F861-28D1-4D6C-9726-ED58537715AF}">
      <dgm:prSet phldrT="[Texto]" custT="1"/>
      <dgm:spPr/>
      <dgm:t>
        <a:bodyPr/>
        <a:lstStyle/>
        <a:p>
          <a:r>
            <a:rPr lang="es-ES" sz="1500" dirty="0" smtClean="0"/>
            <a:t>Se obtiene al dividir el coste total entre el número de unidades producidas (Q).</a:t>
          </a:r>
          <a:endParaRPr lang="es-ES" sz="1500" dirty="0"/>
        </a:p>
      </dgm:t>
    </dgm:pt>
    <dgm:pt modelId="{2C194BD8-9BCE-4488-92D0-04413BB05716}" type="parTrans" cxnId="{1F58F74C-503F-4944-8AC9-E400F0D68771}">
      <dgm:prSet/>
      <dgm:spPr/>
      <dgm:t>
        <a:bodyPr/>
        <a:lstStyle/>
        <a:p>
          <a:endParaRPr lang="es-ES"/>
        </a:p>
      </dgm:t>
    </dgm:pt>
    <dgm:pt modelId="{31565B9B-2CD8-4962-BBB3-6505559FD43F}" type="sibTrans" cxnId="{1F58F74C-503F-4944-8AC9-E400F0D68771}">
      <dgm:prSet/>
      <dgm:spPr/>
      <dgm:t>
        <a:bodyPr/>
        <a:lstStyle/>
        <a:p>
          <a:endParaRPr lang="es-ES"/>
        </a:p>
      </dgm:t>
    </dgm:pt>
    <dgm:pt modelId="{0AAA62BA-407A-4068-A110-77DA6F2BEC4E}">
      <dgm:prSet phldrT="[Texto]" custT="1"/>
      <dgm:spPr/>
      <dgm:t>
        <a:bodyPr/>
        <a:lstStyle/>
        <a:p>
          <a:r>
            <a:rPr lang="es-ES" sz="1500" dirty="0" smtClean="0"/>
            <a:t>Resultado de multiplicar el precio de venta (Pv) por las unidades (Q).</a:t>
          </a:r>
          <a:endParaRPr lang="es-ES" sz="1500" dirty="0"/>
        </a:p>
      </dgm:t>
    </dgm:pt>
    <dgm:pt modelId="{0F16AA52-42D8-4106-BD47-6F4D8EA12A3B}" type="parTrans" cxnId="{10CA590C-9E24-4D39-B7A7-C47F69843C0A}">
      <dgm:prSet/>
      <dgm:spPr/>
      <dgm:t>
        <a:bodyPr/>
        <a:lstStyle/>
        <a:p>
          <a:endParaRPr lang="es-ES"/>
        </a:p>
      </dgm:t>
    </dgm:pt>
    <dgm:pt modelId="{8A123BBF-7727-49D5-9731-7050BECD7B26}" type="sibTrans" cxnId="{10CA590C-9E24-4D39-B7A7-C47F69843C0A}">
      <dgm:prSet/>
      <dgm:spPr/>
      <dgm:t>
        <a:bodyPr/>
        <a:lstStyle/>
        <a:p>
          <a:endParaRPr lang="es-ES"/>
        </a:p>
      </dgm:t>
    </dgm:pt>
    <dgm:pt modelId="{EC80B270-FB17-47E8-BC5E-9D917AB21A99}">
      <dgm:prSet phldrT="[Texto]" custT="1"/>
      <dgm:spPr/>
      <dgm:t>
        <a:bodyPr/>
        <a:lstStyle/>
        <a:p>
          <a:r>
            <a:rPr lang="es-ES" sz="1400" b="1" dirty="0" smtClean="0"/>
            <a:t>Ingresos totales</a:t>
          </a:r>
          <a:endParaRPr lang="es-ES" sz="1400" b="1" dirty="0"/>
        </a:p>
      </dgm:t>
    </dgm:pt>
    <dgm:pt modelId="{29856DDC-F98B-4798-BB31-220DF99BE21B}" type="parTrans" cxnId="{7DF62384-F410-41F6-AFD5-CD422A7F6E79}">
      <dgm:prSet/>
      <dgm:spPr/>
      <dgm:t>
        <a:bodyPr/>
        <a:lstStyle/>
        <a:p>
          <a:endParaRPr lang="es-ES"/>
        </a:p>
      </dgm:t>
    </dgm:pt>
    <dgm:pt modelId="{DBACC3DE-ECCB-4EBD-A608-FE3EAF37C4CF}" type="sibTrans" cxnId="{7DF62384-F410-41F6-AFD5-CD422A7F6E79}">
      <dgm:prSet/>
      <dgm:spPr/>
      <dgm:t>
        <a:bodyPr/>
        <a:lstStyle/>
        <a:p>
          <a:endParaRPr lang="es-ES"/>
        </a:p>
      </dgm:t>
    </dgm:pt>
    <dgm:pt modelId="{4B50D4E5-9494-482F-8825-FDC261212A6B}">
      <dgm:prSet phldrT="[Texto]" custT="1"/>
      <dgm:spPr/>
      <dgm:t>
        <a:bodyPr/>
        <a:lstStyle/>
        <a:p>
          <a:r>
            <a:rPr lang="es-ES" sz="1500" dirty="0" smtClean="0"/>
            <a:t>Se calcula mediante la resta de los costes unitarios al precio de venta.</a:t>
          </a:r>
          <a:endParaRPr lang="es-ES" sz="1500" dirty="0"/>
        </a:p>
      </dgm:t>
    </dgm:pt>
    <dgm:pt modelId="{0A2760DA-D60B-4874-AEA9-368464FB5DDC}" type="parTrans" cxnId="{964273DF-0E68-4D57-8C3D-1A3EBE7263F5}">
      <dgm:prSet/>
      <dgm:spPr/>
      <dgm:t>
        <a:bodyPr/>
        <a:lstStyle/>
        <a:p>
          <a:endParaRPr lang="es-ES"/>
        </a:p>
      </dgm:t>
    </dgm:pt>
    <dgm:pt modelId="{25DA87D2-A1E0-492F-A856-A476AA61B16C}" type="sibTrans" cxnId="{964273DF-0E68-4D57-8C3D-1A3EBE7263F5}">
      <dgm:prSet/>
      <dgm:spPr/>
      <dgm:t>
        <a:bodyPr/>
        <a:lstStyle/>
        <a:p>
          <a:endParaRPr lang="es-ES"/>
        </a:p>
      </dgm:t>
    </dgm:pt>
    <dgm:pt modelId="{71287283-FE50-499C-8578-E73339D8E4AB}">
      <dgm:prSet phldrT="[Texto]" custT="1"/>
      <dgm:spPr/>
      <dgm:t>
        <a:bodyPr/>
        <a:lstStyle/>
        <a:p>
          <a:r>
            <a:rPr lang="es-ES" sz="1400" b="1" dirty="0" smtClean="0"/>
            <a:t>Beneficios totales</a:t>
          </a:r>
          <a:endParaRPr lang="es-ES" sz="1400" b="1" dirty="0"/>
        </a:p>
      </dgm:t>
    </dgm:pt>
    <dgm:pt modelId="{EA7222F5-399B-4706-B68C-A4F4A02F59B5}" type="parTrans" cxnId="{C58B823C-EEA3-4C46-8115-AF0AC8FF73E2}">
      <dgm:prSet/>
      <dgm:spPr/>
      <dgm:t>
        <a:bodyPr/>
        <a:lstStyle/>
        <a:p>
          <a:endParaRPr lang="es-ES"/>
        </a:p>
      </dgm:t>
    </dgm:pt>
    <dgm:pt modelId="{7A974086-7BCB-4F96-9BE8-D82886214897}" type="sibTrans" cxnId="{C58B823C-EEA3-4C46-8115-AF0AC8FF73E2}">
      <dgm:prSet/>
      <dgm:spPr/>
      <dgm:t>
        <a:bodyPr/>
        <a:lstStyle/>
        <a:p>
          <a:endParaRPr lang="es-ES"/>
        </a:p>
      </dgm:t>
    </dgm:pt>
    <dgm:pt modelId="{B0A9E079-053F-4190-9895-0EA3F26BB2C1}">
      <dgm:prSet phldrT="[Texto]" custT="1"/>
      <dgm:spPr/>
      <dgm:t>
        <a:bodyPr/>
        <a:lstStyle/>
        <a:p>
          <a:r>
            <a:rPr lang="es-ES" sz="1500" dirty="0" smtClean="0"/>
            <a:t>Se obtienen con la resta de los ingresos totales menos los costes totales.</a:t>
          </a:r>
          <a:endParaRPr lang="es-ES" sz="1500" dirty="0"/>
        </a:p>
      </dgm:t>
    </dgm:pt>
    <dgm:pt modelId="{7C08038F-BE46-4703-A57A-B2F00606790B}" type="parTrans" cxnId="{97792FD1-C569-4F42-BE80-170D9005D043}">
      <dgm:prSet/>
      <dgm:spPr/>
      <dgm:t>
        <a:bodyPr/>
        <a:lstStyle/>
        <a:p>
          <a:endParaRPr lang="es-ES"/>
        </a:p>
      </dgm:t>
    </dgm:pt>
    <dgm:pt modelId="{C73A0CCF-7DB3-4DC0-B11E-49B95FCB3F15}" type="sibTrans" cxnId="{97792FD1-C569-4F42-BE80-170D9005D043}">
      <dgm:prSet/>
      <dgm:spPr/>
      <dgm:t>
        <a:bodyPr/>
        <a:lstStyle/>
        <a:p>
          <a:endParaRPr lang="es-ES"/>
        </a:p>
      </dgm:t>
    </dgm:pt>
    <dgm:pt modelId="{DBF55DCD-32CE-4550-8377-7577D14AAC35}">
      <dgm:prSet phldrT="[Texto]" custT="1"/>
      <dgm:spPr/>
      <dgm:t>
        <a:bodyPr/>
        <a:lstStyle/>
        <a:p>
          <a:r>
            <a:rPr lang="es-ES" sz="1400" b="1" dirty="0" smtClean="0"/>
            <a:t>Beneficio unitario</a:t>
          </a:r>
          <a:endParaRPr lang="es-ES" sz="1400" b="1" dirty="0"/>
        </a:p>
      </dgm:t>
    </dgm:pt>
    <dgm:pt modelId="{2388E4BA-9E56-4DB1-8ABA-B54501D1850C}" type="parTrans" cxnId="{377B4340-0A90-4587-8056-42CBC24ABB04}">
      <dgm:prSet/>
      <dgm:spPr/>
      <dgm:t>
        <a:bodyPr/>
        <a:lstStyle/>
        <a:p>
          <a:endParaRPr lang="es-ES"/>
        </a:p>
      </dgm:t>
    </dgm:pt>
    <dgm:pt modelId="{45B39667-E263-46CA-9FA8-7FC72132F793}" type="sibTrans" cxnId="{377B4340-0A90-4587-8056-42CBC24ABB04}">
      <dgm:prSet/>
      <dgm:spPr/>
      <dgm:t>
        <a:bodyPr/>
        <a:lstStyle/>
        <a:p>
          <a:endParaRPr lang="es-ES"/>
        </a:p>
      </dgm:t>
    </dgm:pt>
    <dgm:pt modelId="{05FC04FB-7688-46AC-A574-BD1766503F1B}" type="pres">
      <dgm:prSet presAssocID="{0E9CB848-4343-4C9B-B6C4-5E4A3EF7475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A45E5D-B499-42C1-8E50-0F188909E5AB}" type="pres">
      <dgm:prSet presAssocID="{8C91B262-ACC9-4016-877C-6756923765A6}" presName="linNode" presStyleCnt="0"/>
      <dgm:spPr/>
    </dgm:pt>
    <dgm:pt modelId="{649883F7-6AAB-44F1-BF9F-C3ADBFB9D830}" type="pres">
      <dgm:prSet presAssocID="{8C91B262-ACC9-4016-877C-6756923765A6}" presName="parentShp" presStyleLbl="node1" presStyleIdx="0" presStyleCnt="5" custScaleX="75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41B635-26CA-4E45-A7AC-F8B4723103EC}" type="pres">
      <dgm:prSet presAssocID="{8C91B262-ACC9-4016-877C-6756923765A6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44B9E7-E055-4EF5-BE8F-0BB608049DF5}" type="pres">
      <dgm:prSet presAssocID="{3C707BA3-AE4B-4971-BED0-E22D9B2E04B5}" presName="spacing" presStyleCnt="0"/>
      <dgm:spPr/>
    </dgm:pt>
    <dgm:pt modelId="{F341BC9D-97AC-4B7C-BC66-991CA4878CE4}" type="pres">
      <dgm:prSet presAssocID="{CE2C0555-2640-46CB-A14F-AE6B0D425CD9}" presName="linNode" presStyleCnt="0"/>
      <dgm:spPr/>
    </dgm:pt>
    <dgm:pt modelId="{D28CB35A-C3D1-4A0E-A9BC-F351878C2A97}" type="pres">
      <dgm:prSet presAssocID="{CE2C0555-2640-46CB-A14F-AE6B0D425CD9}" presName="parentShp" presStyleLbl="node1" presStyleIdx="1" presStyleCnt="5" custScaleX="75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F1E71C-8665-4721-B625-5E609833274A}" type="pres">
      <dgm:prSet presAssocID="{CE2C0555-2640-46CB-A14F-AE6B0D425CD9}" presName="childShp" presStyleLbl="bgAccFollowNode1" presStyleIdx="1" presStyleCnt="5" custScaleY="1275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37269A-9C38-48E3-80E3-90418BEC4ED8}" type="pres">
      <dgm:prSet presAssocID="{5F39BBC6-0DF8-4C90-BF24-2E095B2BF677}" presName="spacing" presStyleCnt="0"/>
      <dgm:spPr/>
    </dgm:pt>
    <dgm:pt modelId="{4B323F83-EA8D-40DE-A981-F1CC0D9DFA83}" type="pres">
      <dgm:prSet presAssocID="{EC80B270-FB17-47E8-BC5E-9D917AB21A99}" presName="linNode" presStyleCnt="0"/>
      <dgm:spPr/>
    </dgm:pt>
    <dgm:pt modelId="{D1D8C5CF-0DD2-4756-A9D4-DD0B38184610}" type="pres">
      <dgm:prSet presAssocID="{EC80B270-FB17-47E8-BC5E-9D917AB21A99}" presName="parentShp" presStyleLbl="node1" presStyleIdx="2" presStyleCnt="5" custScaleX="75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809E99-7CBE-42EC-B07B-90C15A51D8BB}" type="pres">
      <dgm:prSet presAssocID="{EC80B270-FB17-47E8-BC5E-9D917AB21A99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195BBE-07D6-4930-8D4A-9787A13627EF}" type="pres">
      <dgm:prSet presAssocID="{DBACC3DE-ECCB-4EBD-A608-FE3EAF37C4CF}" presName="spacing" presStyleCnt="0"/>
      <dgm:spPr/>
    </dgm:pt>
    <dgm:pt modelId="{BF4E81D0-C26A-434E-85F3-421EEE7E0D0E}" type="pres">
      <dgm:prSet presAssocID="{71287283-FE50-499C-8578-E73339D8E4AB}" presName="linNode" presStyleCnt="0"/>
      <dgm:spPr/>
    </dgm:pt>
    <dgm:pt modelId="{C0878C39-5C6D-49A8-AC1E-F066A33B3592}" type="pres">
      <dgm:prSet presAssocID="{71287283-FE50-499C-8578-E73339D8E4AB}" presName="parentShp" presStyleLbl="node1" presStyleIdx="3" presStyleCnt="5" custScaleX="75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08FC33-4574-4873-BCBA-C3B0008A1CB2}" type="pres">
      <dgm:prSet presAssocID="{71287283-FE50-499C-8578-E73339D8E4AB}" presName="childShp" presStyleLbl="bgAccFollowNode1" presStyleIdx="3" presStyleCnt="5" custScaleY="1275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AEA694-0281-4628-8266-5708DBB5A722}" type="pres">
      <dgm:prSet presAssocID="{7A974086-7BCB-4F96-9BE8-D82886214897}" presName="spacing" presStyleCnt="0"/>
      <dgm:spPr/>
    </dgm:pt>
    <dgm:pt modelId="{CBCA6B2C-80D9-476A-851E-B4EE7151FEB1}" type="pres">
      <dgm:prSet presAssocID="{DBF55DCD-32CE-4550-8377-7577D14AAC35}" presName="linNode" presStyleCnt="0"/>
      <dgm:spPr/>
    </dgm:pt>
    <dgm:pt modelId="{687B38E5-0866-41AC-A568-EB1BB55EC05A}" type="pres">
      <dgm:prSet presAssocID="{DBF55DCD-32CE-4550-8377-7577D14AAC35}" presName="parentShp" presStyleLbl="node1" presStyleIdx="4" presStyleCnt="5" custScaleX="75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7C31B0-99A6-43C6-A2D4-31C4F13CE233}" type="pres">
      <dgm:prSet presAssocID="{DBF55DCD-32CE-4550-8377-7577D14AAC35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AB283E-0F74-41CF-B587-DF62C4916498}" type="presOf" srcId="{8C91B262-ACC9-4016-877C-6756923765A6}" destId="{649883F7-6AAB-44F1-BF9F-C3ADBFB9D830}" srcOrd="0" destOrd="0" presId="urn:microsoft.com/office/officeart/2005/8/layout/vList6"/>
    <dgm:cxn modelId="{964273DF-0E68-4D57-8C3D-1A3EBE7263F5}" srcId="{DBF55DCD-32CE-4550-8377-7577D14AAC35}" destId="{4B50D4E5-9494-482F-8825-FDC261212A6B}" srcOrd="0" destOrd="0" parTransId="{0A2760DA-D60B-4874-AEA9-368464FB5DDC}" sibTransId="{25DA87D2-A1E0-492F-A856-A476AA61B16C}"/>
    <dgm:cxn modelId="{7DF62384-F410-41F6-AFD5-CD422A7F6E79}" srcId="{0E9CB848-4343-4C9B-B6C4-5E4A3EF74758}" destId="{EC80B270-FB17-47E8-BC5E-9D917AB21A99}" srcOrd="2" destOrd="0" parTransId="{29856DDC-F98B-4798-BB31-220DF99BE21B}" sibTransId="{DBACC3DE-ECCB-4EBD-A608-FE3EAF37C4CF}"/>
    <dgm:cxn modelId="{A7CB754F-6EAB-4D81-A397-CD4C526E194E}" type="presOf" srcId="{EC80B270-FB17-47E8-BC5E-9D917AB21A99}" destId="{D1D8C5CF-0DD2-4756-A9D4-DD0B38184610}" srcOrd="0" destOrd="0" presId="urn:microsoft.com/office/officeart/2005/8/layout/vList6"/>
    <dgm:cxn modelId="{B87B1EBE-B7BA-4130-B9FF-81C9EB156127}" type="presOf" srcId="{DBF55DCD-32CE-4550-8377-7577D14AAC35}" destId="{687B38E5-0866-41AC-A568-EB1BB55EC05A}" srcOrd="0" destOrd="0" presId="urn:microsoft.com/office/officeart/2005/8/layout/vList6"/>
    <dgm:cxn modelId="{207F5261-6E3F-4796-9659-D566A32A2761}" type="presOf" srcId="{B0A9E079-053F-4190-9895-0EA3F26BB2C1}" destId="{CE08FC33-4574-4873-BCBA-C3B0008A1CB2}" srcOrd="0" destOrd="0" presId="urn:microsoft.com/office/officeart/2005/8/layout/vList6"/>
    <dgm:cxn modelId="{A879586D-BA9D-4AA7-B162-5AFE8FFC62E0}" srcId="{0E9CB848-4343-4C9B-B6C4-5E4A3EF74758}" destId="{CE2C0555-2640-46CB-A14F-AE6B0D425CD9}" srcOrd="1" destOrd="0" parTransId="{0D8A9939-0DDC-45AD-AE94-F64DCBD04FCC}" sibTransId="{5F39BBC6-0DF8-4C90-BF24-2E095B2BF677}"/>
    <dgm:cxn modelId="{9468B750-2E3D-471B-AC88-3BD0C5A9A2DC}" type="presOf" srcId="{C6C1F861-28D1-4D6C-9726-ED58537715AF}" destId="{28F1E71C-8665-4721-B625-5E609833274A}" srcOrd="0" destOrd="0" presId="urn:microsoft.com/office/officeart/2005/8/layout/vList6"/>
    <dgm:cxn modelId="{0464AF85-359B-4222-8987-81EAD84D75CB}" type="presOf" srcId="{0AAA62BA-407A-4068-A110-77DA6F2BEC4E}" destId="{DC809E99-7CBE-42EC-B07B-90C15A51D8BB}" srcOrd="0" destOrd="0" presId="urn:microsoft.com/office/officeart/2005/8/layout/vList6"/>
    <dgm:cxn modelId="{3D09D279-7456-4CFC-B798-7BDFDB1E61B8}" srcId="{8C91B262-ACC9-4016-877C-6756923765A6}" destId="{DBD059C3-BF7D-4A87-8204-76D5CD08C9D1}" srcOrd="0" destOrd="0" parTransId="{34F2B0CB-5BFB-4751-964D-5EC73A8A1E26}" sibTransId="{07215E2B-86DE-470F-8F24-1B4E21F6B582}"/>
    <dgm:cxn modelId="{D0EAF2F7-3CE8-40B9-82C3-BA8605570E97}" type="presOf" srcId="{0E9CB848-4343-4C9B-B6C4-5E4A3EF74758}" destId="{05FC04FB-7688-46AC-A574-BD1766503F1B}" srcOrd="0" destOrd="0" presId="urn:microsoft.com/office/officeart/2005/8/layout/vList6"/>
    <dgm:cxn modelId="{377B4340-0A90-4587-8056-42CBC24ABB04}" srcId="{0E9CB848-4343-4C9B-B6C4-5E4A3EF74758}" destId="{DBF55DCD-32CE-4550-8377-7577D14AAC35}" srcOrd="4" destOrd="0" parTransId="{2388E4BA-9E56-4DB1-8ABA-B54501D1850C}" sibTransId="{45B39667-E263-46CA-9FA8-7FC72132F793}"/>
    <dgm:cxn modelId="{C58B823C-EEA3-4C46-8115-AF0AC8FF73E2}" srcId="{0E9CB848-4343-4C9B-B6C4-5E4A3EF74758}" destId="{71287283-FE50-499C-8578-E73339D8E4AB}" srcOrd="3" destOrd="0" parTransId="{EA7222F5-399B-4706-B68C-A4F4A02F59B5}" sibTransId="{7A974086-7BCB-4F96-9BE8-D82886214897}"/>
    <dgm:cxn modelId="{A8DB18F2-FE10-42CA-94E1-9FF711CA8FA6}" type="presOf" srcId="{DBD059C3-BF7D-4A87-8204-76D5CD08C9D1}" destId="{9D41B635-26CA-4E45-A7AC-F8B4723103EC}" srcOrd="0" destOrd="0" presId="urn:microsoft.com/office/officeart/2005/8/layout/vList6"/>
    <dgm:cxn modelId="{76E66B5E-E7E0-44FD-AA16-3EEDFC87E0F0}" type="presOf" srcId="{4B50D4E5-9494-482F-8825-FDC261212A6B}" destId="{D77C31B0-99A6-43C6-A2D4-31C4F13CE233}" srcOrd="0" destOrd="0" presId="urn:microsoft.com/office/officeart/2005/8/layout/vList6"/>
    <dgm:cxn modelId="{18DF3046-096E-4932-B66E-AD801A81533C}" type="presOf" srcId="{CE2C0555-2640-46CB-A14F-AE6B0D425CD9}" destId="{D28CB35A-C3D1-4A0E-A9BC-F351878C2A97}" srcOrd="0" destOrd="0" presId="urn:microsoft.com/office/officeart/2005/8/layout/vList6"/>
    <dgm:cxn modelId="{1F58F74C-503F-4944-8AC9-E400F0D68771}" srcId="{CE2C0555-2640-46CB-A14F-AE6B0D425CD9}" destId="{C6C1F861-28D1-4D6C-9726-ED58537715AF}" srcOrd="0" destOrd="0" parTransId="{2C194BD8-9BCE-4488-92D0-04413BB05716}" sibTransId="{31565B9B-2CD8-4962-BBB3-6505559FD43F}"/>
    <dgm:cxn modelId="{97792FD1-C569-4F42-BE80-170D9005D043}" srcId="{71287283-FE50-499C-8578-E73339D8E4AB}" destId="{B0A9E079-053F-4190-9895-0EA3F26BB2C1}" srcOrd="0" destOrd="0" parTransId="{7C08038F-BE46-4703-A57A-B2F00606790B}" sibTransId="{C73A0CCF-7DB3-4DC0-B11E-49B95FCB3F15}"/>
    <dgm:cxn modelId="{9359C55E-61F6-439B-97A7-26129B6BB2C4}" srcId="{0E9CB848-4343-4C9B-B6C4-5E4A3EF74758}" destId="{8C91B262-ACC9-4016-877C-6756923765A6}" srcOrd="0" destOrd="0" parTransId="{1E19E082-96BB-4B69-AF1A-DF936FDB5767}" sibTransId="{3C707BA3-AE4B-4971-BED0-E22D9B2E04B5}"/>
    <dgm:cxn modelId="{10CA590C-9E24-4D39-B7A7-C47F69843C0A}" srcId="{EC80B270-FB17-47E8-BC5E-9D917AB21A99}" destId="{0AAA62BA-407A-4068-A110-77DA6F2BEC4E}" srcOrd="0" destOrd="0" parTransId="{0F16AA52-42D8-4106-BD47-6F4D8EA12A3B}" sibTransId="{8A123BBF-7727-49D5-9731-7050BECD7B26}"/>
    <dgm:cxn modelId="{76189AFC-3300-487D-803E-19244FA325AF}" type="presOf" srcId="{71287283-FE50-499C-8578-E73339D8E4AB}" destId="{C0878C39-5C6D-49A8-AC1E-F066A33B3592}" srcOrd="0" destOrd="0" presId="urn:microsoft.com/office/officeart/2005/8/layout/vList6"/>
    <dgm:cxn modelId="{2C475E61-128E-420F-8659-DF6A03A7477C}" type="presParOf" srcId="{05FC04FB-7688-46AC-A574-BD1766503F1B}" destId="{90A45E5D-B499-42C1-8E50-0F188909E5AB}" srcOrd="0" destOrd="0" presId="urn:microsoft.com/office/officeart/2005/8/layout/vList6"/>
    <dgm:cxn modelId="{31280FB2-83BC-4E21-8489-6DA806F18169}" type="presParOf" srcId="{90A45E5D-B499-42C1-8E50-0F188909E5AB}" destId="{649883F7-6AAB-44F1-BF9F-C3ADBFB9D830}" srcOrd="0" destOrd="0" presId="urn:microsoft.com/office/officeart/2005/8/layout/vList6"/>
    <dgm:cxn modelId="{1603C40B-139E-47BB-906C-3FE1595F3FD0}" type="presParOf" srcId="{90A45E5D-B499-42C1-8E50-0F188909E5AB}" destId="{9D41B635-26CA-4E45-A7AC-F8B4723103EC}" srcOrd="1" destOrd="0" presId="urn:microsoft.com/office/officeart/2005/8/layout/vList6"/>
    <dgm:cxn modelId="{DAF5CE23-4F7A-4BC1-BFC0-E360FA6BA701}" type="presParOf" srcId="{05FC04FB-7688-46AC-A574-BD1766503F1B}" destId="{5544B9E7-E055-4EF5-BE8F-0BB608049DF5}" srcOrd="1" destOrd="0" presId="urn:microsoft.com/office/officeart/2005/8/layout/vList6"/>
    <dgm:cxn modelId="{6CB6145B-8994-4C75-8AA4-650EE764A69A}" type="presParOf" srcId="{05FC04FB-7688-46AC-A574-BD1766503F1B}" destId="{F341BC9D-97AC-4B7C-BC66-991CA4878CE4}" srcOrd="2" destOrd="0" presId="urn:microsoft.com/office/officeart/2005/8/layout/vList6"/>
    <dgm:cxn modelId="{2EE6BB94-FF0C-4CB1-A16F-A02322CE113B}" type="presParOf" srcId="{F341BC9D-97AC-4B7C-BC66-991CA4878CE4}" destId="{D28CB35A-C3D1-4A0E-A9BC-F351878C2A97}" srcOrd="0" destOrd="0" presId="urn:microsoft.com/office/officeart/2005/8/layout/vList6"/>
    <dgm:cxn modelId="{1FA493CA-FB35-40E4-B272-99F0728EA466}" type="presParOf" srcId="{F341BC9D-97AC-4B7C-BC66-991CA4878CE4}" destId="{28F1E71C-8665-4721-B625-5E609833274A}" srcOrd="1" destOrd="0" presId="urn:microsoft.com/office/officeart/2005/8/layout/vList6"/>
    <dgm:cxn modelId="{C66D0BC7-A3E1-4E9B-9984-B8B48BD61D45}" type="presParOf" srcId="{05FC04FB-7688-46AC-A574-BD1766503F1B}" destId="{3A37269A-9C38-48E3-80E3-90418BEC4ED8}" srcOrd="3" destOrd="0" presId="urn:microsoft.com/office/officeart/2005/8/layout/vList6"/>
    <dgm:cxn modelId="{14F78EB9-EEB1-495E-AC53-2C75DFA63060}" type="presParOf" srcId="{05FC04FB-7688-46AC-A574-BD1766503F1B}" destId="{4B323F83-EA8D-40DE-A981-F1CC0D9DFA83}" srcOrd="4" destOrd="0" presId="urn:microsoft.com/office/officeart/2005/8/layout/vList6"/>
    <dgm:cxn modelId="{203620D8-A070-4AB8-8ABA-D2D98173148A}" type="presParOf" srcId="{4B323F83-EA8D-40DE-A981-F1CC0D9DFA83}" destId="{D1D8C5CF-0DD2-4756-A9D4-DD0B38184610}" srcOrd="0" destOrd="0" presId="urn:microsoft.com/office/officeart/2005/8/layout/vList6"/>
    <dgm:cxn modelId="{8F2A429D-EFC4-4E51-8920-00CC46DE2F0C}" type="presParOf" srcId="{4B323F83-EA8D-40DE-A981-F1CC0D9DFA83}" destId="{DC809E99-7CBE-42EC-B07B-90C15A51D8BB}" srcOrd="1" destOrd="0" presId="urn:microsoft.com/office/officeart/2005/8/layout/vList6"/>
    <dgm:cxn modelId="{8731E534-1B14-4E90-AE8C-675288B4A7FB}" type="presParOf" srcId="{05FC04FB-7688-46AC-A574-BD1766503F1B}" destId="{BA195BBE-07D6-4930-8D4A-9787A13627EF}" srcOrd="5" destOrd="0" presId="urn:microsoft.com/office/officeart/2005/8/layout/vList6"/>
    <dgm:cxn modelId="{CF8814F8-4ADA-4D2D-A17B-07B32661A6A4}" type="presParOf" srcId="{05FC04FB-7688-46AC-A574-BD1766503F1B}" destId="{BF4E81D0-C26A-434E-85F3-421EEE7E0D0E}" srcOrd="6" destOrd="0" presId="urn:microsoft.com/office/officeart/2005/8/layout/vList6"/>
    <dgm:cxn modelId="{7453AFB5-4511-4962-93B6-BD31318E97C4}" type="presParOf" srcId="{BF4E81D0-C26A-434E-85F3-421EEE7E0D0E}" destId="{C0878C39-5C6D-49A8-AC1E-F066A33B3592}" srcOrd="0" destOrd="0" presId="urn:microsoft.com/office/officeart/2005/8/layout/vList6"/>
    <dgm:cxn modelId="{A61BC88D-CBFC-4F00-8BA7-00644A7A3546}" type="presParOf" srcId="{BF4E81D0-C26A-434E-85F3-421EEE7E0D0E}" destId="{CE08FC33-4574-4873-BCBA-C3B0008A1CB2}" srcOrd="1" destOrd="0" presId="urn:microsoft.com/office/officeart/2005/8/layout/vList6"/>
    <dgm:cxn modelId="{60752578-A345-440F-8F29-03F0865EEE7F}" type="presParOf" srcId="{05FC04FB-7688-46AC-A574-BD1766503F1B}" destId="{9AAEA694-0281-4628-8266-5708DBB5A722}" srcOrd="7" destOrd="0" presId="urn:microsoft.com/office/officeart/2005/8/layout/vList6"/>
    <dgm:cxn modelId="{9F286663-9067-4DE5-9AF5-A437EECC8479}" type="presParOf" srcId="{05FC04FB-7688-46AC-A574-BD1766503F1B}" destId="{CBCA6B2C-80D9-476A-851E-B4EE7151FEB1}" srcOrd="8" destOrd="0" presId="urn:microsoft.com/office/officeart/2005/8/layout/vList6"/>
    <dgm:cxn modelId="{167B11A3-B92D-478B-B6D5-C4A669ED01A4}" type="presParOf" srcId="{CBCA6B2C-80D9-476A-851E-B4EE7151FEB1}" destId="{687B38E5-0866-41AC-A568-EB1BB55EC05A}" srcOrd="0" destOrd="0" presId="urn:microsoft.com/office/officeart/2005/8/layout/vList6"/>
    <dgm:cxn modelId="{3AEA4730-8EAE-4E58-807E-A6F85D28F781}" type="presParOf" srcId="{CBCA6B2C-80D9-476A-851E-B4EE7151FEB1}" destId="{D77C31B0-99A6-43C6-A2D4-31C4F13CE2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43B7CE-FE8E-466B-B499-2A7D23B863B3}" type="doc">
      <dgm:prSet loTypeId="urn:microsoft.com/office/officeart/2005/8/layout/process2" loCatId="process" qsTypeId="urn:microsoft.com/office/officeart/2005/8/quickstyle/simple2" qsCatId="simple" csTypeId="urn:microsoft.com/office/officeart/2005/8/colors/accent2_5" csCatId="accent2" phldr="1"/>
      <dgm:spPr/>
    </dgm:pt>
    <dgm:pt modelId="{105E1F85-FACD-4B73-B99F-903B3286F3F2}">
      <dgm:prSet phldrT="[Texto]" custT="1"/>
      <dgm:spPr/>
      <dgm:t>
        <a:bodyPr/>
        <a:lstStyle/>
        <a:p>
          <a:r>
            <a:rPr lang="es-ES" sz="1600" dirty="0" smtClean="0"/>
            <a:t>Investigación</a:t>
          </a:r>
          <a:endParaRPr lang="es-ES" sz="1600" dirty="0"/>
        </a:p>
      </dgm:t>
    </dgm:pt>
    <dgm:pt modelId="{D7C92316-BE29-4298-9845-3019C76F3B7E}" type="parTrans" cxnId="{5CA5CDE2-FACA-4E66-A6CD-507016C6EC57}">
      <dgm:prSet/>
      <dgm:spPr/>
      <dgm:t>
        <a:bodyPr/>
        <a:lstStyle/>
        <a:p>
          <a:endParaRPr lang="es-ES"/>
        </a:p>
      </dgm:t>
    </dgm:pt>
    <dgm:pt modelId="{7397024F-6973-49FA-A94A-202DE4A3610F}" type="sibTrans" cxnId="{5CA5CDE2-FACA-4E66-A6CD-507016C6EC57}">
      <dgm:prSet/>
      <dgm:spPr/>
      <dgm:t>
        <a:bodyPr/>
        <a:lstStyle/>
        <a:p>
          <a:endParaRPr lang="es-ES"/>
        </a:p>
      </dgm:t>
    </dgm:pt>
    <dgm:pt modelId="{02ECF89D-9565-425C-9E88-5DA3B268334E}">
      <dgm:prSet phldrT="[Texto]" custT="1"/>
      <dgm:spPr/>
      <dgm:t>
        <a:bodyPr/>
        <a:lstStyle/>
        <a:p>
          <a:r>
            <a:rPr lang="es-ES" sz="1600" dirty="0" smtClean="0"/>
            <a:t>Desarrollo o experimentación</a:t>
          </a:r>
          <a:endParaRPr lang="es-ES" sz="1600" dirty="0"/>
        </a:p>
      </dgm:t>
    </dgm:pt>
    <dgm:pt modelId="{C4336E5A-715F-4C7D-9955-2419366CCD88}" type="parTrans" cxnId="{D80F3A8B-0149-4C90-A0F5-F4CF54DEFC16}">
      <dgm:prSet/>
      <dgm:spPr/>
      <dgm:t>
        <a:bodyPr/>
        <a:lstStyle/>
        <a:p>
          <a:endParaRPr lang="es-ES"/>
        </a:p>
      </dgm:t>
    </dgm:pt>
    <dgm:pt modelId="{214C60F9-FFCC-4ACE-AAFB-BF28A362AE9F}" type="sibTrans" cxnId="{D80F3A8B-0149-4C90-A0F5-F4CF54DEFC16}">
      <dgm:prSet/>
      <dgm:spPr/>
      <dgm:t>
        <a:bodyPr/>
        <a:lstStyle/>
        <a:p>
          <a:endParaRPr lang="es-ES"/>
        </a:p>
      </dgm:t>
    </dgm:pt>
    <dgm:pt modelId="{B4A5B106-5D95-4E90-8C37-83B038FB9D06}">
      <dgm:prSet phldrT="[Texto]" custT="1"/>
      <dgm:spPr/>
      <dgm:t>
        <a:bodyPr/>
        <a:lstStyle/>
        <a:p>
          <a:r>
            <a:rPr lang="es-ES" sz="1600" dirty="0" smtClean="0"/>
            <a:t>Innovación</a:t>
          </a:r>
          <a:endParaRPr lang="es-ES" sz="1600" dirty="0"/>
        </a:p>
      </dgm:t>
    </dgm:pt>
    <dgm:pt modelId="{C1D6F592-0594-4E2C-8D78-F03C1C337B98}" type="parTrans" cxnId="{47D98E92-85F5-48AD-BACF-77B682F91B2F}">
      <dgm:prSet/>
      <dgm:spPr/>
      <dgm:t>
        <a:bodyPr/>
        <a:lstStyle/>
        <a:p>
          <a:endParaRPr lang="es-ES"/>
        </a:p>
      </dgm:t>
    </dgm:pt>
    <dgm:pt modelId="{0370F79F-DCAF-4FA1-A9D0-952FA31672B8}" type="sibTrans" cxnId="{47D98E92-85F5-48AD-BACF-77B682F91B2F}">
      <dgm:prSet/>
      <dgm:spPr/>
      <dgm:t>
        <a:bodyPr/>
        <a:lstStyle/>
        <a:p>
          <a:endParaRPr lang="es-ES"/>
        </a:p>
      </dgm:t>
    </dgm:pt>
    <dgm:pt modelId="{6BC5F0C8-B7B6-4E0F-85AE-DEF698297C56}" type="pres">
      <dgm:prSet presAssocID="{4043B7CE-FE8E-466B-B499-2A7D23B863B3}" presName="linearFlow" presStyleCnt="0">
        <dgm:presLayoutVars>
          <dgm:resizeHandles val="exact"/>
        </dgm:presLayoutVars>
      </dgm:prSet>
      <dgm:spPr/>
    </dgm:pt>
    <dgm:pt modelId="{7626741F-3128-4330-A700-80E847E07920}" type="pres">
      <dgm:prSet presAssocID="{105E1F85-FACD-4B73-B99F-903B3286F3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636F87-BC08-43F0-8B61-90A8385F16B1}" type="pres">
      <dgm:prSet presAssocID="{7397024F-6973-49FA-A94A-202DE4A3610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351F8B7-627C-49C3-93AF-069485F343C4}" type="pres">
      <dgm:prSet presAssocID="{7397024F-6973-49FA-A94A-202DE4A3610F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7AF82A2-8524-4986-8260-F12588E2FA56}" type="pres">
      <dgm:prSet presAssocID="{02ECF89D-9565-425C-9E88-5DA3B26833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818BA-8E35-4256-88E6-94A206BBDCA8}" type="pres">
      <dgm:prSet presAssocID="{214C60F9-FFCC-4ACE-AAFB-BF28A362AE9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77E692F-CCB3-4172-92B3-B82C0CCEA459}" type="pres">
      <dgm:prSet presAssocID="{214C60F9-FFCC-4ACE-AAFB-BF28A362AE9F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A21218EF-8CD2-4178-95E8-038DBBB3C639}" type="pres">
      <dgm:prSet presAssocID="{B4A5B106-5D95-4E90-8C37-83B038FB9D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8FEEC2-0FA4-45C6-8A7C-3F517A478DAC}" type="presOf" srcId="{02ECF89D-9565-425C-9E88-5DA3B268334E}" destId="{D7AF82A2-8524-4986-8260-F12588E2FA56}" srcOrd="0" destOrd="0" presId="urn:microsoft.com/office/officeart/2005/8/layout/process2"/>
    <dgm:cxn modelId="{A0D2BC02-7F71-4B9B-87F6-2026F288C47D}" type="presOf" srcId="{4043B7CE-FE8E-466B-B499-2A7D23B863B3}" destId="{6BC5F0C8-B7B6-4E0F-85AE-DEF698297C56}" srcOrd="0" destOrd="0" presId="urn:microsoft.com/office/officeart/2005/8/layout/process2"/>
    <dgm:cxn modelId="{CE4CDFA3-06F8-46C3-BF7B-7158DCF3C801}" type="presOf" srcId="{B4A5B106-5D95-4E90-8C37-83B038FB9D06}" destId="{A21218EF-8CD2-4178-95E8-038DBBB3C639}" srcOrd="0" destOrd="0" presId="urn:microsoft.com/office/officeart/2005/8/layout/process2"/>
    <dgm:cxn modelId="{BF69BEA9-82E2-4B4C-8B68-45FD7C7AD18B}" type="presOf" srcId="{105E1F85-FACD-4B73-B99F-903B3286F3F2}" destId="{7626741F-3128-4330-A700-80E847E07920}" srcOrd="0" destOrd="0" presId="urn:microsoft.com/office/officeart/2005/8/layout/process2"/>
    <dgm:cxn modelId="{37775F28-078C-4E92-BBDE-DBCA0EF00195}" type="presOf" srcId="{214C60F9-FFCC-4ACE-AAFB-BF28A362AE9F}" destId="{85A818BA-8E35-4256-88E6-94A206BBDCA8}" srcOrd="0" destOrd="0" presId="urn:microsoft.com/office/officeart/2005/8/layout/process2"/>
    <dgm:cxn modelId="{D7DF6947-1968-4BD7-801A-17A69BCAEF52}" type="presOf" srcId="{7397024F-6973-49FA-A94A-202DE4A3610F}" destId="{8351F8B7-627C-49C3-93AF-069485F343C4}" srcOrd="1" destOrd="0" presId="urn:microsoft.com/office/officeart/2005/8/layout/process2"/>
    <dgm:cxn modelId="{09EDD70D-E78B-4A00-B769-414942974724}" type="presOf" srcId="{7397024F-6973-49FA-A94A-202DE4A3610F}" destId="{EB636F87-BC08-43F0-8B61-90A8385F16B1}" srcOrd="0" destOrd="0" presId="urn:microsoft.com/office/officeart/2005/8/layout/process2"/>
    <dgm:cxn modelId="{D80F3A8B-0149-4C90-A0F5-F4CF54DEFC16}" srcId="{4043B7CE-FE8E-466B-B499-2A7D23B863B3}" destId="{02ECF89D-9565-425C-9E88-5DA3B268334E}" srcOrd="1" destOrd="0" parTransId="{C4336E5A-715F-4C7D-9955-2419366CCD88}" sibTransId="{214C60F9-FFCC-4ACE-AAFB-BF28A362AE9F}"/>
    <dgm:cxn modelId="{47D98E92-85F5-48AD-BACF-77B682F91B2F}" srcId="{4043B7CE-FE8E-466B-B499-2A7D23B863B3}" destId="{B4A5B106-5D95-4E90-8C37-83B038FB9D06}" srcOrd="2" destOrd="0" parTransId="{C1D6F592-0594-4E2C-8D78-F03C1C337B98}" sibTransId="{0370F79F-DCAF-4FA1-A9D0-952FA31672B8}"/>
    <dgm:cxn modelId="{5CA5CDE2-FACA-4E66-A6CD-507016C6EC57}" srcId="{4043B7CE-FE8E-466B-B499-2A7D23B863B3}" destId="{105E1F85-FACD-4B73-B99F-903B3286F3F2}" srcOrd="0" destOrd="0" parTransId="{D7C92316-BE29-4298-9845-3019C76F3B7E}" sibTransId="{7397024F-6973-49FA-A94A-202DE4A3610F}"/>
    <dgm:cxn modelId="{4F149B56-BB73-4583-930B-9E4A868221F7}" type="presOf" srcId="{214C60F9-FFCC-4ACE-AAFB-BF28A362AE9F}" destId="{377E692F-CCB3-4172-92B3-B82C0CCEA459}" srcOrd="1" destOrd="0" presId="urn:microsoft.com/office/officeart/2005/8/layout/process2"/>
    <dgm:cxn modelId="{74C73A2A-BFC0-4B63-8F7F-D0352BA3CA1C}" type="presParOf" srcId="{6BC5F0C8-B7B6-4E0F-85AE-DEF698297C56}" destId="{7626741F-3128-4330-A700-80E847E07920}" srcOrd="0" destOrd="0" presId="urn:microsoft.com/office/officeart/2005/8/layout/process2"/>
    <dgm:cxn modelId="{C58F5658-DE0C-43AB-9E2A-CF4F6A4CF654}" type="presParOf" srcId="{6BC5F0C8-B7B6-4E0F-85AE-DEF698297C56}" destId="{EB636F87-BC08-43F0-8B61-90A8385F16B1}" srcOrd="1" destOrd="0" presId="urn:microsoft.com/office/officeart/2005/8/layout/process2"/>
    <dgm:cxn modelId="{3367B12C-7CDA-45D3-8781-47AB0CD27441}" type="presParOf" srcId="{EB636F87-BC08-43F0-8B61-90A8385F16B1}" destId="{8351F8B7-627C-49C3-93AF-069485F343C4}" srcOrd="0" destOrd="0" presId="urn:microsoft.com/office/officeart/2005/8/layout/process2"/>
    <dgm:cxn modelId="{817B54B9-87E5-4040-AE82-E57894A4CC25}" type="presParOf" srcId="{6BC5F0C8-B7B6-4E0F-85AE-DEF698297C56}" destId="{D7AF82A2-8524-4986-8260-F12588E2FA56}" srcOrd="2" destOrd="0" presId="urn:microsoft.com/office/officeart/2005/8/layout/process2"/>
    <dgm:cxn modelId="{F18FDD85-69DA-4B47-A8B8-8C563719927D}" type="presParOf" srcId="{6BC5F0C8-B7B6-4E0F-85AE-DEF698297C56}" destId="{85A818BA-8E35-4256-88E6-94A206BBDCA8}" srcOrd="3" destOrd="0" presId="urn:microsoft.com/office/officeart/2005/8/layout/process2"/>
    <dgm:cxn modelId="{C9D0B2B4-641E-4189-9674-803EAE67C385}" type="presParOf" srcId="{85A818BA-8E35-4256-88E6-94A206BBDCA8}" destId="{377E692F-CCB3-4172-92B3-B82C0CCEA459}" srcOrd="0" destOrd="0" presId="urn:microsoft.com/office/officeart/2005/8/layout/process2"/>
    <dgm:cxn modelId="{A001AF1D-8762-4C14-94ED-2F3579A4B507}" type="presParOf" srcId="{6BC5F0C8-B7B6-4E0F-85AE-DEF698297C56}" destId="{A21218EF-8CD2-4178-95E8-038DBBB3C63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265DF-5B28-4201-A542-7F2968D917C0}">
      <dsp:nvSpPr>
        <dsp:cNvPr id="0" name=""/>
        <dsp:cNvSpPr/>
      </dsp:nvSpPr>
      <dsp:spPr>
        <a:xfrm>
          <a:off x="3322495" y="1165368"/>
          <a:ext cx="631425" cy="3391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712" y="0"/>
              </a:lnTo>
              <a:lnTo>
                <a:pt x="315712" y="3391468"/>
              </a:lnTo>
              <a:lnTo>
                <a:pt x="631425" y="339146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F6DEC-31D2-48B9-A97A-167C0C72EEAF}">
      <dsp:nvSpPr>
        <dsp:cNvPr id="0" name=""/>
        <dsp:cNvSpPr/>
      </dsp:nvSpPr>
      <dsp:spPr>
        <a:xfrm>
          <a:off x="3322495" y="1165368"/>
          <a:ext cx="631425" cy="2033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712" y="0"/>
              </a:lnTo>
              <a:lnTo>
                <a:pt x="315712" y="2033904"/>
              </a:lnTo>
              <a:lnTo>
                <a:pt x="631425" y="203390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1ADE9-3C40-4070-9588-54B209F2BA3C}">
      <dsp:nvSpPr>
        <dsp:cNvPr id="0" name=""/>
        <dsp:cNvSpPr/>
      </dsp:nvSpPr>
      <dsp:spPr>
        <a:xfrm>
          <a:off x="3322495" y="1165368"/>
          <a:ext cx="631425" cy="676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712" y="0"/>
              </a:lnTo>
              <a:lnTo>
                <a:pt x="315712" y="676340"/>
              </a:lnTo>
              <a:lnTo>
                <a:pt x="631425" y="6763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20C6A-EFFA-4BFA-B9D4-84A9C48970A4}">
      <dsp:nvSpPr>
        <dsp:cNvPr id="0" name=""/>
        <dsp:cNvSpPr/>
      </dsp:nvSpPr>
      <dsp:spPr>
        <a:xfrm>
          <a:off x="3322495" y="484144"/>
          <a:ext cx="631425" cy="681224"/>
        </a:xfrm>
        <a:custGeom>
          <a:avLst/>
          <a:gdLst/>
          <a:ahLst/>
          <a:cxnLst/>
          <a:rect l="0" t="0" r="0" b="0"/>
          <a:pathLst>
            <a:path>
              <a:moveTo>
                <a:pt x="0" y="681224"/>
              </a:moveTo>
              <a:lnTo>
                <a:pt x="315712" y="681224"/>
              </a:lnTo>
              <a:lnTo>
                <a:pt x="315712" y="0"/>
              </a:lnTo>
              <a:lnTo>
                <a:pt x="631425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60C4C-E4C9-4ACD-9535-91713E2A3379}">
      <dsp:nvSpPr>
        <dsp:cNvPr id="0" name=""/>
        <dsp:cNvSpPr/>
      </dsp:nvSpPr>
      <dsp:spPr>
        <a:xfrm>
          <a:off x="518209" y="524028"/>
          <a:ext cx="2804285" cy="1282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proceso de producción de una empresa puede ser clasificado según múltiples criterios:</a:t>
          </a:r>
          <a:endParaRPr lang="es-ES" sz="1600" kern="1200" dirty="0"/>
        </a:p>
      </dsp:txBody>
      <dsp:txXfrm>
        <a:off x="518209" y="524028"/>
        <a:ext cx="2804285" cy="1282681"/>
      </dsp:txXfrm>
    </dsp:sp>
    <dsp:sp modelId="{09867B6F-7ADA-44EF-82F2-8A4DD59328BC}">
      <dsp:nvSpPr>
        <dsp:cNvPr id="0" name=""/>
        <dsp:cNvSpPr/>
      </dsp:nvSpPr>
      <dsp:spPr>
        <a:xfrm>
          <a:off x="3953920" y="2682"/>
          <a:ext cx="3157126" cy="9629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Según el </a:t>
          </a:r>
          <a:r>
            <a:rPr lang="es-ES" sz="1600" b="1" kern="1200" dirty="0" smtClean="0"/>
            <a:t>destino del producto</a:t>
          </a:r>
          <a:r>
            <a:rPr lang="es-ES" sz="1600" kern="1200" dirty="0" smtClean="0"/>
            <a:t>: producción por encargo o producción para el mercado.</a:t>
          </a:r>
          <a:endParaRPr lang="es-ES" sz="1600" kern="1200" dirty="0"/>
        </a:p>
      </dsp:txBody>
      <dsp:txXfrm>
        <a:off x="3953920" y="2682"/>
        <a:ext cx="3157126" cy="962923"/>
      </dsp:txXfrm>
    </dsp:sp>
    <dsp:sp modelId="{CA4AFF0A-37C0-4CFD-B8A8-F4A83B6CDC27}">
      <dsp:nvSpPr>
        <dsp:cNvPr id="0" name=""/>
        <dsp:cNvSpPr/>
      </dsp:nvSpPr>
      <dsp:spPr>
        <a:xfrm>
          <a:off x="3953920" y="1360247"/>
          <a:ext cx="3157126" cy="9629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Según el </a:t>
          </a:r>
          <a:r>
            <a:rPr lang="es-ES" sz="1600" b="1" kern="1200" dirty="0" smtClean="0"/>
            <a:t>grado de tipificación del producto</a:t>
          </a:r>
          <a:r>
            <a:rPr lang="es-ES" sz="1600" kern="1200" dirty="0" smtClean="0"/>
            <a:t>: producción individualizada o producción en serie.</a:t>
          </a:r>
        </a:p>
      </dsp:txBody>
      <dsp:txXfrm>
        <a:off x="3953920" y="1360247"/>
        <a:ext cx="3157126" cy="962923"/>
      </dsp:txXfrm>
    </dsp:sp>
    <dsp:sp modelId="{F8685874-868D-4809-A75F-0F18BF780289}">
      <dsp:nvSpPr>
        <dsp:cNvPr id="0" name=""/>
        <dsp:cNvSpPr/>
      </dsp:nvSpPr>
      <dsp:spPr>
        <a:xfrm>
          <a:off x="3953920" y="2717811"/>
          <a:ext cx="3157126" cy="9629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Según la </a:t>
          </a:r>
          <a:r>
            <a:rPr lang="es-ES" sz="1600" b="1" kern="1200" dirty="0" smtClean="0"/>
            <a:t>dimensión temporal</a:t>
          </a:r>
          <a:r>
            <a:rPr lang="es-ES" sz="1600" kern="1200" dirty="0" smtClean="0"/>
            <a:t>: producción continua o producción intermitente o discontinua.</a:t>
          </a:r>
          <a:endParaRPr lang="es-ES" sz="1600" kern="1200" dirty="0"/>
        </a:p>
      </dsp:txBody>
      <dsp:txXfrm>
        <a:off x="3953920" y="2717811"/>
        <a:ext cx="3157126" cy="962923"/>
      </dsp:txXfrm>
    </dsp:sp>
    <dsp:sp modelId="{E3ED9AD6-83F8-4E84-A7B3-C7F046469BB4}">
      <dsp:nvSpPr>
        <dsp:cNvPr id="0" name=""/>
        <dsp:cNvSpPr/>
      </dsp:nvSpPr>
      <dsp:spPr>
        <a:xfrm>
          <a:off x="3953920" y="4075375"/>
          <a:ext cx="3157126" cy="9629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Según el </a:t>
          </a:r>
          <a:r>
            <a:rPr lang="es-ES" sz="1600" b="1" kern="1200" dirty="0" smtClean="0"/>
            <a:t>número de </a:t>
          </a:r>
          <a:r>
            <a:rPr lang="es-ES" sz="1600" b="1" i="1" kern="1200" dirty="0" smtClean="0"/>
            <a:t>outputs</a:t>
          </a:r>
          <a:r>
            <a:rPr lang="es-ES" sz="1600" b="1" kern="1200" dirty="0" smtClean="0"/>
            <a:t> </a:t>
          </a:r>
          <a:r>
            <a:rPr lang="es-ES" sz="1600" kern="1200" dirty="0" smtClean="0"/>
            <a:t>obtenidos </a:t>
          </a:r>
          <a:r>
            <a:rPr lang="es-ES" sz="1600" b="1" kern="1200" dirty="0" smtClean="0"/>
            <a:t>en la producción</a:t>
          </a:r>
          <a:r>
            <a:rPr lang="es-ES" sz="1600" kern="1200" dirty="0" smtClean="0"/>
            <a:t>: producción simple o producción múltiple.</a:t>
          </a:r>
          <a:endParaRPr lang="es-ES" sz="1600" kern="1200" dirty="0"/>
        </a:p>
      </dsp:txBody>
      <dsp:txXfrm>
        <a:off x="3953920" y="4075375"/>
        <a:ext cx="3157126" cy="962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FA321-3A7D-4144-BA5A-DC5FE9ACD9BB}">
      <dsp:nvSpPr>
        <dsp:cNvPr id="0" name=""/>
        <dsp:cNvSpPr/>
      </dsp:nvSpPr>
      <dsp:spPr>
        <a:xfrm>
          <a:off x="3693876" y="1056897"/>
          <a:ext cx="2893067" cy="33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67"/>
              </a:lnTo>
              <a:lnTo>
                <a:pt x="2893067" y="167367"/>
              </a:lnTo>
              <a:lnTo>
                <a:pt x="2893067" y="334735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E1BAA-3B49-471C-9860-0F617B434D39}">
      <dsp:nvSpPr>
        <dsp:cNvPr id="0" name=""/>
        <dsp:cNvSpPr/>
      </dsp:nvSpPr>
      <dsp:spPr>
        <a:xfrm>
          <a:off x="3693876" y="1056897"/>
          <a:ext cx="964355" cy="33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67"/>
              </a:lnTo>
              <a:lnTo>
                <a:pt x="964355" y="167367"/>
              </a:lnTo>
              <a:lnTo>
                <a:pt x="964355" y="334735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5E6F5-6FF1-4BD2-A11E-7670A8947987}">
      <dsp:nvSpPr>
        <dsp:cNvPr id="0" name=""/>
        <dsp:cNvSpPr/>
      </dsp:nvSpPr>
      <dsp:spPr>
        <a:xfrm>
          <a:off x="2729521" y="1056897"/>
          <a:ext cx="964355" cy="334735"/>
        </a:xfrm>
        <a:custGeom>
          <a:avLst/>
          <a:gdLst/>
          <a:ahLst/>
          <a:cxnLst/>
          <a:rect l="0" t="0" r="0" b="0"/>
          <a:pathLst>
            <a:path>
              <a:moveTo>
                <a:pt x="964355" y="0"/>
              </a:moveTo>
              <a:lnTo>
                <a:pt x="964355" y="167367"/>
              </a:lnTo>
              <a:lnTo>
                <a:pt x="0" y="167367"/>
              </a:lnTo>
              <a:lnTo>
                <a:pt x="0" y="334735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65AC5-A98A-481E-8617-2D49026CD1C5}">
      <dsp:nvSpPr>
        <dsp:cNvPr id="0" name=""/>
        <dsp:cNvSpPr/>
      </dsp:nvSpPr>
      <dsp:spPr>
        <a:xfrm>
          <a:off x="800809" y="1056897"/>
          <a:ext cx="2893067" cy="334735"/>
        </a:xfrm>
        <a:custGeom>
          <a:avLst/>
          <a:gdLst/>
          <a:ahLst/>
          <a:cxnLst/>
          <a:rect l="0" t="0" r="0" b="0"/>
          <a:pathLst>
            <a:path>
              <a:moveTo>
                <a:pt x="2893067" y="0"/>
              </a:moveTo>
              <a:lnTo>
                <a:pt x="2893067" y="167367"/>
              </a:lnTo>
              <a:lnTo>
                <a:pt x="0" y="167367"/>
              </a:lnTo>
              <a:lnTo>
                <a:pt x="0" y="334735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C26A2-F1A0-48BF-9D8D-D7095D0CA9FD}">
      <dsp:nvSpPr>
        <dsp:cNvPr id="0" name=""/>
        <dsp:cNvSpPr/>
      </dsp:nvSpPr>
      <dsp:spPr>
        <a:xfrm>
          <a:off x="2667806" y="259909"/>
          <a:ext cx="2052141" cy="79698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42879-9D79-46FD-A674-C8409D065732}">
      <dsp:nvSpPr>
        <dsp:cNvPr id="0" name=""/>
        <dsp:cNvSpPr/>
      </dsp:nvSpPr>
      <dsp:spPr>
        <a:xfrm>
          <a:off x="2667806" y="259909"/>
          <a:ext cx="2052141" cy="79698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002D4-FF5D-404F-B145-3CFBE5DFE0C8}">
      <dsp:nvSpPr>
        <dsp:cNvPr id="0" name=""/>
        <dsp:cNvSpPr/>
      </dsp:nvSpPr>
      <dsp:spPr>
        <a:xfrm>
          <a:off x="1641735" y="403367"/>
          <a:ext cx="4104282" cy="51007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¿De qué factores depende la productividad?</a:t>
          </a:r>
          <a:endParaRPr lang="es-ES" sz="1600" b="1" kern="1200" dirty="0"/>
        </a:p>
      </dsp:txBody>
      <dsp:txXfrm>
        <a:off x="1641735" y="403367"/>
        <a:ext cx="4104282" cy="510072"/>
      </dsp:txXfrm>
    </dsp:sp>
    <dsp:sp modelId="{6713DEE8-0EF8-45C2-B692-1FE182FE4817}">
      <dsp:nvSpPr>
        <dsp:cNvPr id="0" name=""/>
        <dsp:cNvSpPr/>
      </dsp:nvSpPr>
      <dsp:spPr>
        <a:xfrm>
          <a:off x="402315" y="1391633"/>
          <a:ext cx="796988" cy="79698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9B1E5-8515-4E37-9A85-5E15CE4909BB}">
      <dsp:nvSpPr>
        <dsp:cNvPr id="0" name=""/>
        <dsp:cNvSpPr/>
      </dsp:nvSpPr>
      <dsp:spPr>
        <a:xfrm>
          <a:off x="402315" y="1391633"/>
          <a:ext cx="796988" cy="79698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87033-F1CF-44BA-A4F6-A4CD00EED144}">
      <dsp:nvSpPr>
        <dsp:cNvPr id="0" name=""/>
        <dsp:cNvSpPr/>
      </dsp:nvSpPr>
      <dsp:spPr>
        <a:xfrm>
          <a:off x="3821" y="1535090"/>
          <a:ext cx="1593976" cy="51007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Formación</a:t>
          </a:r>
          <a:endParaRPr lang="es-ES" sz="1600" kern="1200" dirty="0"/>
        </a:p>
      </dsp:txBody>
      <dsp:txXfrm>
        <a:off x="3821" y="1535090"/>
        <a:ext cx="1593976" cy="510072"/>
      </dsp:txXfrm>
    </dsp:sp>
    <dsp:sp modelId="{F366B5A2-586C-4989-A78B-E30D61CEA1FF}">
      <dsp:nvSpPr>
        <dsp:cNvPr id="0" name=""/>
        <dsp:cNvSpPr/>
      </dsp:nvSpPr>
      <dsp:spPr>
        <a:xfrm>
          <a:off x="2331027" y="1391633"/>
          <a:ext cx="796988" cy="79698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DC7E6-9129-422C-B558-F8554240E88F}">
      <dsp:nvSpPr>
        <dsp:cNvPr id="0" name=""/>
        <dsp:cNvSpPr/>
      </dsp:nvSpPr>
      <dsp:spPr>
        <a:xfrm>
          <a:off x="2331027" y="1391633"/>
          <a:ext cx="796988" cy="79698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9DDDC-FDFE-4EDE-83B3-2971F38208D8}">
      <dsp:nvSpPr>
        <dsp:cNvPr id="0" name=""/>
        <dsp:cNvSpPr/>
      </dsp:nvSpPr>
      <dsp:spPr>
        <a:xfrm>
          <a:off x="1932533" y="1535090"/>
          <a:ext cx="1593976" cy="51007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Experiencia</a:t>
          </a:r>
          <a:endParaRPr lang="es-ES" sz="1600" kern="1200" dirty="0"/>
        </a:p>
      </dsp:txBody>
      <dsp:txXfrm>
        <a:off x="1932533" y="1535090"/>
        <a:ext cx="1593976" cy="510072"/>
      </dsp:txXfrm>
    </dsp:sp>
    <dsp:sp modelId="{3E65328B-4538-4B5D-AA4A-C4A9E5AC509D}">
      <dsp:nvSpPr>
        <dsp:cNvPr id="0" name=""/>
        <dsp:cNvSpPr/>
      </dsp:nvSpPr>
      <dsp:spPr>
        <a:xfrm>
          <a:off x="4259738" y="1391633"/>
          <a:ext cx="796988" cy="79698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2D4DA-7A78-4671-B944-ADDE4622881A}">
      <dsp:nvSpPr>
        <dsp:cNvPr id="0" name=""/>
        <dsp:cNvSpPr/>
      </dsp:nvSpPr>
      <dsp:spPr>
        <a:xfrm>
          <a:off x="4259738" y="1391633"/>
          <a:ext cx="796988" cy="79698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A52A3-1704-4E56-8C78-ED775CDA3895}">
      <dsp:nvSpPr>
        <dsp:cNvPr id="0" name=""/>
        <dsp:cNvSpPr/>
      </dsp:nvSpPr>
      <dsp:spPr>
        <a:xfrm>
          <a:off x="3861244" y="1535090"/>
          <a:ext cx="1593976" cy="51007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Maquinaria</a:t>
          </a:r>
          <a:endParaRPr lang="es-ES" sz="1600" kern="1200" dirty="0"/>
        </a:p>
      </dsp:txBody>
      <dsp:txXfrm>
        <a:off x="3861244" y="1535090"/>
        <a:ext cx="1593976" cy="510072"/>
      </dsp:txXfrm>
    </dsp:sp>
    <dsp:sp modelId="{AB2E0D6F-E3EC-414F-A5B3-4EB502FAC9D7}">
      <dsp:nvSpPr>
        <dsp:cNvPr id="0" name=""/>
        <dsp:cNvSpPr/>
      </dsp:nvSpPr>
      <dsp:spPr>
        <a:xfrm>
          <a:off x="6188450" y="1391633"/>
          <a:ext cx="796988" cy="79698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5BC84-FD4D-4510-96F6-A5DCC66794BA}">
      <dsp:nvSpPr>
        <dsp:cNvPr id="0" name=""/>
        <dsp:cNvSpPr/>
      </dsp:nvSpPr>
      <dsp:spPr>
        <a:xfrm>
          <a:off x="6188450" y="1391633"/>
          <a:ext cx="796988" cy="79698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59484-FA26-4D9B-9000-4A927C87D608}">
      <dsp:nvSpPr>
        <dsp:cNvPr id="0" name=""/>
        <dsp:cNvSpPr/>
      </dsp:nvSpPr>
      <dsp:spPr>
        <a:xfrm>
          <a:off x="5789956" y="1535090"/>
          <a:ext cx="1593976" cy="51007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Motivación</a:t>
          </a:r>
          <a:endParaRPr lang="es-ES" sz="1600" kern="1200" dirty="0"/>
        </a:p>
      </dsp:txBody>
      <dsp:txXfrm>
        <a:off x="5789956" y="1535090"/>
        <a:ext cx="1593976" cy="510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A6E7B-D270-40A2-8621-497F2F573DF9}">
      <dsp:nvSpPr>
        <dsp:cNvPr id="0" name=""/>
        <dsp:cNvSpPr/>
      </dsp:nvSpPr>
      <dsp:spPr>
        <a:xfrm rot="5400000">
          <a:off x="998288" y="898996"/>
          <a:ext cx="814254" cy="9269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9941C5-9E32-46EF-A3E6-4D23ED3CB791}">
      <dsp:nvSpPr>
        <dsp:cNvPr id="0" name=""/>
        <dsp:cNvSpPr/>
      </dsp:nvSpPr>
      <dsp:spPr>
        <a:xfrm>
          <a:off x="55542" y="1"/>
          <a:ext cx="2824776" cy="959463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n-lt"/>
            </a:rPr>
            <a:t>¿Cómo se puede mejorar la productividad?</a:t>
          </a:r>
          <a:endParaRPr lang="es-ES" sz="1600" kern="1200" dirty="0">
            <a:latin typeface="+mn-lt"/>
          </a:endParaRPr>
        </a:p>
      </dsp:txBody>
      <dsp:txXfrm>
        <a:off x="102388" y="46847"/>
        <a:ext cx="2731084" cy="865771"/>
      </dsp:txXfrm>
    </dsp:sp>
    <dsp:sp modelId="{55928F54-6A58-4793-8027-0CF3337713ED}">
      <dsp:nvSpPr>
        <dsp:cNvPr id="0" name=""/>
        <dsp:cNvSpPr/>
      </dsp:nvSpPr>
      <dsp:spPr>
        <a:xfrm>
          <a:off x="2486310" y="175182"/>
          <a:ext cx="996934" cy="775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C0A47-0506-49F8-9E7B-1D295270C1D7}">
      <dsp:nvSpPr>
        <dsp:cNvPr id="0" name=""/>
        <dsp:cNvSpPr/>
      </dsp:nvSpPr>
      <dsp:spPr>
        <a:xfrm>
          <a:off x="1874008" y="1161469"/>
          <a:ext cx="2561967" cy="670472"/>
        </a:xfrm>
        <a:prstGeom prst="roundRect">
          <a:avLst>
            <a:gd name="adj" fmla="val 1667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n-lt"/>
            </a:rPr>
            <a:t>Con proyectos de I+D+i</a:t>
          </a:r>
          <a:endParaRPr lang="es-ES" sz="1600" kern="1200" dirty="0">
            <a:latin typeface="+mn-lt"/>
          </a:endParaRPr>
        </a:p>
      </dsp:txBody>
      <dsp:txXfrm>
        <a:off x="1906744" y="1194205"/>
        <a:ext cx="2496495" cy="60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A560B-46BF-4CE8-AB33-D1730488395B}">
      <dsp:nvSpPr>
        <dsp:cNvPr id="0" name=""/>
        <dsp:cNvSpPr/>
      </dsp:nvSpPr>
      <dsp:spPr>
        <a:xfrm>
          <a:off x="1283" y="611500"/>
          <a:ext cx="1308844" cy="1512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Según la naturaleza de los factores</a:t>
          </a:r>
          <a:endParaRPr lang="es-ES" sz="1600" kern="1200" dirty="0"/>
        </a:p>
      </dsp:txBody>
      <dsp:txXfrm>
        <a:off x="39618" y="649835"/>
        <a:ext cx="1232174" cy="1435546"/>
      </dsp:txXfrm>
    </dsp:sp>
    <dsp:sp modelId="{3719CF2D-9E06-43E3-964A-62DFDECEAE3F}">
      <dsp:nvSpPr>
        <dsp:cNvPr id="0" name=""/>
        <dsp:cNvSpPr/>
      </dsp:nvSpPr>
      <dsp:spPr>
        <a:xfrm>
          <a:off x="1493365" y="611500"/>
          <a:ext cx="1308844" cy="1512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Según el nivel de utilización de la capacidad instalada</a:t>
          </a:r>
          <a:endParaRPr lang="es-ES" sz="1600" kern="1200" dirty="0"/>
        </a:p>
      </dsp:txBody>
      <dsp:txXfrm>
        <a:off x="1531700" y="649835"/>
        <a:ext cx="1232174" cy="1435546"/>
      </dsp:txXfrm>
    </dsp:sp>
    <dsp:sp modelId="{58A0C8CC-ABE3-4E2F-AC69-3B6B61E6A125}">
      <dsp:nvSpPr>
        <dsp:cNvPr id="0" name=""/>
        <dsp:cNvSpPr/>
      </dsp:nvSpPr>
      <dsp:spPr>
        <a:xfrm>
          <a:off x="2985448" y="611500"/>
          <a:ext cx="1308844" cy="1512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Según la consideración temporal</a:t>
          </a:r>
          <a:endParaRPr lang="es-ES" sz="1600" kern="1200" dirty="0"/>
        </a:p>
      </dsp:txBody>
      <dsp:txXfrm>
        <a:off x="3023783" y="649835"/>
        <a:ext cx="1232174" cy="1435546"/>
      </dsp:txXfrm>
    </dsp:sp>
    <dsp:sp modelId="{D42DAEFB-052D-4003-956B-B3DDF4777FCE}">
      <dsp:nvSpPr>
        <dsp:cNvPr id="0" name=""/>
        <dsp:cNvSpPr/>
      </dsp:nvSpPr>
      <dsp:spPr>
        <a:xfrm>
          <a:off x="4477531" y="611500"/>
          <a:ext cx="1308844" cy="1512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Según la certeza de imputación del coste a los productos</a:t>
          </a:r>
          <a:endParaRPr lang="es-ES" sz="1600" kern="1200" dirty="0"/>
        </a:p>
      </dsp:txBody>
      <dsp:txXfrm>
        <a:off x="4515866" y="649835"/>
        <a:ext cx="1232174" cy="1435546"/>
      </dsp:txXfrm>
    </dsp:sp>
    <dsp:sp modelId="{6EF18FEC-DB8B-4D90-BA61-9CDB42262448}">
      <dsp:nvSpPr>
        <dsp:cNvPr id="0" name=""/>
        <dsp:cNvSpPr/>
      </dsp:nvSpPr>
      <dsp:spPr>
        <a:xfrm>
          <a:off x="5969614" y="611500"/>
          <a:ext cx="1308844" cy="1512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Según el volumen de producción</a:t>
          </a:r>
          <a:endParaRPr lang="es-ES" sz="1600" kern="1200" dirty="0"/>
        </a:p>
      </dsp:txBody>
      <dsp:txXfrm>
        <a:off x="6007949" y="649835"/>
        <a:ext cx="1232174" cy="1435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1B635-26CA-4E45-A7AC-F8B4723103EC}">
      <dsp:nvSpPr>
        <dsp:cNvPr id="0" name=""/>
        <dsp:cNvSpPr/>
      </dsp:nvSpPr>
      <dsp:spPr>
        <a:xfrm>
          <a:off x="1973404" y="830"/>
          <a:ext cx="3376824" cy="72577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Es la suma de los costes fijos y los variables.</a:t>
          </a:r>
          <a:endParaRPr lang="es-ES" sz="1500" kern="1200" dirty="0"/>
        </a:p>
      </dsp:txBody>
      <dsp:txXfrm>
        <a:off x="1973404" y="91552"/>
        <a:ext cx="3104658" cy="544332"/>
      </dsp:txXfrm>
    </dsp:sp>
    <dsp:sp modelId="{649883F7-6AAB-44F1-BF9F-C3ADBFB9D830}">
      <dsp:nvSpPr>
        <dsp:cNvPr id="0" name=""/>
        <dsp:cNvSpPr/>
      </dsp:nvSpPr>
      <dsp:spPr>
        <a:xfrm>
          <a:off x="277811" y="830"/>
          <a:ext cx="1695593" cy="7257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Costes totales</a:t>
          </a:r>
          <a:endParaRPr lang="es-ES" sz="1400" b="1" kern="1200" dirty="0"/>
        </a:p>
      </dsp:txBody>
      <dsp:txXfrm>
        <a:off x="313240" y="36259"/>
        <a:ext cx="1624735" cy="654918"/>
      </dsp:txXfrm>
    </dsp:sp>
    <dsp:sp modelId="{28F1E71C-8665-4721-B625-5E609833274A}">
      <dsp:nvSpPr>
        <dsp:cNvPr id="0" name=""/>
        <dsp:cNvSpPr/>
      </dsp:nvSpPr>
      <dsp:spPr>
        <a:xfrm>
          <a:off x="1974225" y="799184"/>
          <a:ext cx="3373526" cy="92580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Se obtiene al dividir el coste total entre el número de unidades producidas (Q).</a:t>
          </a:r>
          <a:endParaRPr lang="es-ES" sz="1500" kern="1200" dirty="0"/>
        </a:p>
      </dsp:txBody>
      <dsp:txXfrm>
        <a:off x="1974225" y="914909"/>
        <a:ext cx="3026351" cy="694350"/>
      </dsp:txXfrm>
    </dsp:sp>
    <dsp:sp modelId="{D28CB35A-C3D1-4A0E-A9BC-F351878C2A97}">
      <dsp:nvSpPr>
        <dsp:cNvPr id="0" name=""/>
        <dsp:cNvSpPr/>
      </dsp:nvSpPr>
      <dsp:spPr>
        <a:xfrm>
          <a:off x="280288" y="899196"/>
          <a:ext cx="1693937" cy="7257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Coste unitario</a:t>
          </a:r>
          <a:endParaRPr lang="es-ES" sz="1400" b="1" kern="1200" dirty="0"/>
        </a:p>
      </dsp:txBody>
      <dsp:txXfrm>
        <a:off x="315717" y="934625"/>
        <a:ext cx="1623079" cy="654918"/>
      </dsp:txXfrm>
    </dsp:sp>
    <dsp:sp modelId="{DC809E99-7CBE-42EC-B07B-90C15A51D8BB}">
      <dsp:nvSpPr>
        <dsp:cNvPr id="0" name=""/>
        <dsp:cNvSpPr/>
      </dsp:nvSpPr>
      <dsp:spPr>
        <a:xfrm>
          <a:off x="1973404" y="1797562"/>
          <a:ext cx="3376824" cy="72577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Resultado de multiplicar el precio de venta (Pv) por las unidades (Q).</a:t>
          </a:r>
          <a:endParaRPr lang="es-ES" sz="1500" kern="1200" dirty="0"/>
        </a:p>
      </dsp:txBody>
      <dsp:txXfrm>
        <a:off x="1973404" y="1888284"/>
        <a:ext cx="3104658" cy="544332"/>
      </dsp:txXfrm>
    </dsp:sp>
    <dsp:sp modelId="{D1D8C5CF-0DD2-4756-A9D4-DD0B38184610}">
      <dsp:nvSpPr>
        <dsp:cNvPr id="0" name=""/>
        <dsp:cNvSpPr/>
      </dsp:nvSpPr>
      <dsp:spPr>
        <a:xfrm>
          <a:off x="277811" y="1797562"/>
          <a:ext cx="1695593" cy="7257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Ingresos totales</a:t>
          </a:r>
          <a:endParaRPr lang="es-ES" sz="1400" b="1" kern="1200" dirty="0"/>
        </a:p>
      </dsp:txBody>
      <dsp:txXfrm>
        <a:off x="313240" y="1832991"/>
        <a:ext cx="1624735" cy="654918"/>
      </dsp:txXfrm>
    </dsp:sp>
    <dsp:sp modelId="{CE08FC33-4574-4873-BCBA-C3B0008A1CB2}">
      <dsp:nvSpPr>
        <dsp:cNvPr id="0" name=""/>
        <dsp:cNvSpPr/>
      </dsp:nvSpPr>
      <dsp:spPr>
        <a:xfrm>
          <a:off x="1974225" y="2595916"/>
          <a:ext cx="3373526" cy="92580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Se obtienen con la resta de los ingresos totales menos los costes totales.</a:t>
          </a:r>
          <a:endParaRPr lang="es-ES" sz="1500" kern="1200" dirty="0"/>
        </a:p>
      </dsp:txBody>
      <dsp:txXfrm>
        <a:off x="1974225" y="2711641"/>
        <a:ext cx="3026351" cy="694350"/>
      </dsp:txXfrm>
    </dsp:sp>
    <dsp:sp modelId="{C0878C39-5C6D-49A8-AC1E-F066A33B3592}">
      <dsp:nvSpPr>
        <dsp:cNvPr id="0" name=""/>
        <dsp:cNvSpPr/>
      </dsp:nvSpPr>
      <dsp:spPr>
        <a:xfrm>
          <a:off x="280288" y="2695928"/>
          <a:ext cx="1693937" cy="7257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Beneficios totales</a:t>
          </a:r>
          <a:endParaRPr lang="es-ES" sz="1400" b="1" kern="1200" dirty="0"/>
        </a:p>
      </dsp:txBody>
      <dsp:txXfrm>
        <a:off x="315717" y="2731357"/>
        <a:ext cx="1623079" cy="654918"/>
      </dsp:txXfrm>
    </dsp:sp>
    <dsp:sp modelId="{D77C31B0-99A6-43C6-A2D4-31C4F13CE233}">
      <dsp:nvSpPr>
        <dsp:cNvPr id="0" name=""/>
        <dsp:cNvSpPr/>
      </dsp:nvSpPr>
      <dsp:spPr>
        <a:xfrm>
          <a:off x="1973404" y="3594295"/>
          <a:ext cx="3376824" cy="725776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Se calcula mediante la resta de los costes unitarios al precio de venta.</a:t>
          </a:r>
          <a:endParaRPr lang="es-ES" sz="1500" kern="1200" dirty="0"/>
        </a:p>
      </dsp:txBody>
      <dsp:txXfrm>
        <a:off x="1973404" y="3685017"/>
        <a:ext cx="3104658" cy="544332"/>
      </dsp:txXfrm>
    </dsp:sp>
    <dsp:sp modelId="{687B38E5-0866-41AC-A568-EB1BB55EC05A}">
      <dsp:nvSpPr>
        <dsp:cNvPr id="0" name=""/>
        <dsp:cNvSpPr/>
      </dsp:nvSpPr>
      <dsp:spPr>
        <a:xfrm>
          <a:off x="277811" y="3594295"/>
          <a:ext cx="1695593" cy="7257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Beneficio unitario</a:t>
          </a:r>
          <a:endParaRPr lang="es-ES" sz="1400" b="1" kern="1200" dirty="0"/>
        </a:p>
      </dsp:txBody>
      <dsp:txXfrm>
        <a:off x="313240" y="3629724"/>
        <a:ext cx="1624735" cy="654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334432-FD01-4570-A3F6-D63206C57BA7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CD12A-7F3F-48EA-8B7A-7E27787736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6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s-ES" dirty="0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2E6B2-A034-464C-B782-32CF98820008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8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33E16-7BFF-41EC-A855-6EC1CFF7BC89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7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2E39-877C-452B-B9F2-3556EDC9571E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3E11-27B5-4B51-A706-9AADDDD569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BE926-E55C-4A65-A4B5-AE6C773CA325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256B-AA1F-46A8-92AC-5E1E896FA7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E5C6-60AA-44C4-A95E-FDA5F43716DC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F72F-A228-43CB-90E7-D99F98C5F0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5926-F032-4E53-A5B8-82485139803A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CDCF-C411-4170-B8DB-2634F7B435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8038-D539-4F08-BB7B-59F575179BC3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1ABE-73A1-4E1A-B119-F9C584C989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CB9D-311C-4751-A8F9-1E55C0D26A42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90E5-A55E-48C0-B697-5AB6B1087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69B4-A863-4FB0-9D62-D3598B405C49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C125-77B9-4C6A-AB4C-60C1D11F08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9937-53DC-4EA3-8F6A-A7C724AF1919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8AA3-0504-4270-9AD1-1A255157F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99865-1C05-4187-9837-A843C36A2DAC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2D5E-E2B1-4FF2-947F-BEC99FC76D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F722-8581-478D-BB1B-10CA2AF4CB3F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D1B1-61C1-4198-831A-C61F7579E7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F108-1D88-485A-BEDD-227975847B1A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0981-E1B8-4D25-80B6-C07FD20932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74A03-6DED-492D-B863-390022301FAE}" type="datetimeFigureOut">
              <a:rPr lang="es-ES"/>
              <a:pPr>
                <a:defRPr/>
              </a:pPr>
              <a:t>03/07/2016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E8EEC4-A8E8-481D-A94C-ADC9D51846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6 Imagen" descr="Logo_Editex_www_azul_Pantone300CMYK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6378575"/>
            <a:ext cx="4492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hyperlink" Target="INDICE_ECO%20EMPRESA.ppsx" TargetMode="External"/><Relationship Id="rId7" Type="http://schemas.openxmlformats.org/officeDocument/2006/relationships/slide" Target="slide6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21.png"/><Relationship Id="rId4" Type="http://schemas.openxmlformats.org/officeDocument/2006/relationships/diagramData" Target="../diagrams/data6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10.jpeg"/><Relationship Id="rId10" Type="http://schemas.microsoft.com/office/2007/relationships/diagramDrawing" Target="../diagrams/drawing2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1.png"/><Relationship Id="rId4" Type="http://schemas.openxmlformats.org/officeDocument/2006/relationships/diagramData" Target="../diagrams/data3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3.png"/><Relationship Id="rId4" Type="http://schemas.openxmlformats.org/officeDocument/2006/relationships/diagramData" Target="../diagrams/data5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8358214" cy="9810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 eaLnBrk="1" hangingPunct="1"/>
            <a:r>
              <a:rPr lang="es-ES" sz="2400" dirty="0"/>
              <a:t>El proceso productivo: costes y productividad. Umbral de rentabilidad</a:t>
            </a:r>
            <a:endParaRPr lang="es-ES" sz="2400" dirty="0" smtClean="0"/>
          </a:p>
        </p:txBody>
      </p:sp>
      <p:sp>
        <p:nvSpPr>
          <p:cNvPr id="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67600" y="6435725"/>
            <a:ext cx="1676400" cy="422275"/>
          </a:xfrm>
          <a:prstGeom prst="actionButtonBlank">
            <a:avLst/>
          </a:prstGeom>
          <a:solidFill>
            <a:schemeClr val="bg1">
              <a:lumMod val="85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sz="1600" b="1" u="sng" dirty="0">
                <a:uFill>
                  <a:solidFill>
                    <a:schemeClr val="bg1">
                      <a:lumMod val="85000"/>
                    </a:schemeClr>
                  </a:solidFill>
                </a:uFill>
                <a:latin typeface="Arial" charset="0"/>
                <a:cs typeface="Arial" charset="0"/>
                <a:hlinkClick r:id="rId3" action="ppaction://hlinkpres?slideindex=1&amp;slidetitle="/>
              </a:rPr>
              <a:t>Índice del libro</a:t>
            </a:r>
            <a:endParaRPr lang="es-ES" sz="1600" b="1" u="sng" dirty="0">
              <a:uFill>
                <a:solidFill>
                  <a:schemeClr val="bg1">
                    <a:lumMod val="85000"/>
                  </a:schemeClr>
                </a:solidFill>
              </a:uFill>
              <a:latin typeface="Arial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4282" y="142852"/>
            <a:ext cx="301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endParaRPr lang="es-ES" sz="4800" dirty="0">
              <a:solidFill>
                <a:srgbClr val="C0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07904" y="1273496"/>
            <a:ext cx="5286412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4" action="ppaction://hlinksldjump"/>
              </a:rPr>
              <a:t>La función de producción y el proceso </a:t>
            </a:r>
            <a:r>
              <a:rPr lang="es-ES" sz="1600" b="1" dirty="0">
                <a:latin typeface="+mn-lt"/>
                <a:cs typeface="+mn-cs"/>
                <a:hlinkClick r:id="rId4" action="ppaction://hlinksldjump"/>
              </a:rPr>
              <a:t>productivo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5" action="ppaction://hlinksldjump"/>
              </a:rPr>
              <a:t>Tipos </a:t>
            </a:r>
            <a:r>
              <a:rPr lang="es-ES" sz="1600" b="1" dirty="0">
                <a:latin typeface="+mn-lt"/>
                <a:cs typeface="+mn-cs"/>
                <a:hlinkClick r:id="rId5" action="ppaction://hlinksldjump"/>
              </a:rPr>
              <a:t>de procesos productivos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6" action="ppaction://hlinksldjump"/>
              </a:rPr>
              <a:t>La </a:t>
            </a:r>
            <a:r>
              <a:rPr lang="es-ES" sz="1600" b="1" dirty="0">
                <a:latin typeface="+mn-lt"/>
                <a:cs typeface="+mn-cs"/>
                <a:hlinkClick r:id="rId6" action="ppaction://hlinksldjump"/>
              </a:rPr>
              <a:t>productividad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7" action="ppaction://hlinksldjump"/>
              </a:rPr>
              <a:t>Los </a:t>
            </a:r>
            <a:r>
              <a:rPr lang="es-ES" sz="1600" b="1" dirty="0">
                <a:latin typeface="+mn-lt"/>
                <a:cs typeface="+mn-cs"/>
                <a:hlinkClick r:id="rId7" action="ppaction://hlinksldjump"/>
              </a:rPr>
              <a:t>costes en la empresa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8" action="ppaction://hlinksldjump"/>
              </a:rPr>
              <a:t>Análisis </a:t>
            </a:r>
            <a:r>
              <a:rPr lang="es-ES" sz="1600" b="1" dirty="0">
                <a:latin typeface="+mn-lt"/>
                <a:cs typeface="+mn-cs"/>
                <a:hlinkClick r:id="rId8" action="ppaction://hlinksldjump"/>
              </a:rPr>
              <a:t>del punto </a:t>
            </a:r>
            <a:r>
              <a:rPr lang="es-ES" sz="1600" b="1" dirty="0" smtClean="0">
                <a:latin typeface="+mn-lt"/>
                <a:cs typeface="+mn-cs"/>
                <a:hlinkClick r:id="rId8" action="ppaction://hlinksldjump"/>
              </a:rPr>
              <a:t>de cobertura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Utilización </a:t>
            </a:r>
            <a:r>
              <a:rPr lang="es-ES" sz="1600" b="1" dirty="0">
                <a:latin typeface="+mn-lt"/>
                <a:cs typeface="+mn-cs"/>
                <a:hlinkClick r:id="rId9" action="ppaction://hlinksldjump"/>
              </a:rPr>
              <a:t>del punto </a:t>
            </a: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muerto para </a:t>
            </a:r>
            <a:r>
              <a:rPr lang="es-ES" sz="1600" b="1" dirty="0">
                <a:latin typeface="+mn-lt"/>
                <a:cs typeface="+mn-cs"/>
                <a:hlinkClick r:id="rId9" action="ppaction://hlinksldjump"/>
              </a:rPr>
              <a:t>decidir si se </a:t>
            </a:r>
            <a:r>
              <a:rPr lang="es-ES" sz="1600" b="1" dirty="0" smtClean="0">
                <a:latin typeface="+mn-lt"/>
                <a:cs typeface="+mn-cs"/>
                <a:hlinkClick r:id="rId9" action="ppaction://hlinksldjump"/>
              </a:rPr>
              <a:t>debe producir </a:t>
            </a:r>
            <a:r>
              <a:rPr lang="es-ES" sz="1600" b="1" dirty="0">
                <a:latin typeface="+mn-lt"/>
                <a:cs typeface="+mn-cs"/>
                <a:hlinkClick r:id="rId9" action="ppaction://hlinksldjump"/>
              </a:rPr>
              <a:t>o comprar</a:t>
            </a:r>
            <a:endParaRPr lang="es-ES" sz="1600" b="1" dirty="0">
              <a:latin typeface="+mn-lt"/>
              <a:cs typeface="+mn-cs"/>
            </a:endParaRPr>
          </a:p>
          <a:p>
            <a:pPr marL="342900" indent="-2520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600" b="1" dirty="0" smtClean="0">
                <a:latin typeface="+mn-lt"/>
                <a:cs typeface="+mn-cs"/>
                <a:hlinkClick r:id="rId10" action="ppaction://hlinksldjump"/>
              </a:rPr>
              <a:t>Investigación</a:t>
            </a:r>
            <a:r>
              <a:rPr lang="es-ES" sz="1600" b="1" dirty="0">
                <a:latin typeface="+mn-lt"/>
                <a:cs typeface="+mn-cs"/>
                <a:hlinkClick r:id="rId10" action="ppaction://hlinksldjump"/>
              </a:rPr>
              <a:t>, desarrollo </a:t>
            </a:r>
            <a:r>
              <a:rPr lang="es-ES" sz="1600" b="1" dirty="0" smtClean="0">
                <a:latin typeface="+mn-lt"/>
                <a:cs typeface="+mn-cs"/>
                <a:hlinkClick r:id="rId10" action="ppaction://hlinksldjump"/>
              </a:rPr>
              <a:t>e innovación</a:t>
            </a:r>
            <a:endParaRPr lang="es-ES" sz="1600" b="1" dirty="0" smtClean="0">
              <a:latin typeface="+mn-lt"/>
              <a:cs typeface="+mn-cs"/>
            </a:endParaRPr>
          </a:p>
          <a:p>
            <a:pPr marL="90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600" b="1" dirty="0" smtClean="0">
                <a:latin typeface="+mn-lt"/>
                <a:cs typeface="+mn-cs"/>
                <a:hlinkClick r:id="rId11" action="ppaction://hlinksldjump"/>
              </a:rPr>
              <a:t>En </a:t>
            </a:r>
            <a:r>
              <a:rPr lang="es-ES" sz="1600" b="1" dirty="0">
                <a:latin typeface="+mn-lt"/>
                <a:cs typeface="+mn-cs"/>
                <a:hlinkClick r:id="rId11" action="ppaction://hlinksldjump"/>
              </a:rPr>
              <a:t>resumen</a:t>
            </a:r>
            <a:endParaRPr lang="es-ES" sz="1600" b="1" dirty="0" smtClean="0">
              <a:latin typeface="+mn-lt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3849"/>
            <a:ext cx="2882618" cy="490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costes y productividad. Umbral de rentabilidad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7. </a:t>
            </a:r>
            <a:r>
              <a:rPr lang="es-ES" sz="2000" b="1" dirty="0">
                <a:latin typeface="+mj-lt"/>
                <a:cs typeface="Arial" charset="0"/>
              </a:rPr>
              <a:t>Investigación, desarrollo e </a:t>
            </a:r>
            <a:r>
              <a:rPr lang="es-ES" sz="2000" b="1" dirty="0" smtClean="0">
                <a:latin typeface="+mj-lt"/>
                <a:cs typeface="Arial" charset="0"/>
              </a:rPr>
              <a:t>innovación 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584" cy="14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043608" y="1268760"/>
            <a:ext cx="3312368" cy="1736646"/>
          </a:xfrm>
          <a:prstGeom prst="flowChartAlternateProcess">
            <a:avLst/>
          </a:prstGeom>
          <a:ln w="38100" cmpd="tri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Los procesos de </a:t>
            </a:r>
            <a:r>
              <a:rPr lang="es-ES" sz="1600" b="1" dirty="0" smtClean="0"/>
              <a:t>I+D+i </a:t>
            </a:r>
            <a:r>
              <a:rPr lang="es-ES" sz="1600" dirty="0" smtClean="0"/>
              <a:t>son la suma </a:t>
            </a:r>
            <a:r>
              <a:rPr lang="es-ES" sz="1600" dirty="0"/>
              <a:t>de </a:t>
            </a:r>
            <a:r>
              <a:rPr lang="es-ES" sz="1600" dirty="0" smtClean="0"/>
              <a:t>actividades que </a:t>
            </a:r>
            <a:r>
              <a:rPr lang="es-ES" sz="1600" dirty="0"/>
              <a:t>equipos de investigación y </a:t>
            </a:r>
            <a:r>
              <a:rPr lang="es-ES" sz="1600" dirty="0" smtClean="0"/>
              <a:t>empresas llevan a cabo </a:t>
            </a:r>
            <a:r>
              <a:rPr lang="es-ES" sz="1600" dirty="0"/>
              <a:t>de forma </a:t>
            </a:r>
            <a:r>
              <a:rPr lang="es-ES" sz="1600" dirty="0" smtClean="0"/>
              <a:t>conjunta para buscar información</a:t>
            </a:r>
            <a:r>
              <a:rPr lang="es-ES" sz="1600" dirty="0"/>
              <a:t>, </a:t>
            </a:r>
            <a:r>
              <a:rPr lang="es-ES" sz="1600" dirty="0" smtClean="0"/>
              <a:t>experimentar y, en ciertos casos, innovar.</a:t>
            </a:r>
            <a:endParaRPr lang="es-ES" sz="1600" dirty="0"/>
          </a:p>
        </p:txBody>
      </p:sp>
      <p:sp>
        <p:nvSpPr>
          <p:cNvPr id="15" name="14 Flecha derecha"/>
          <p:cNvSpPr/>
          <p:nvPr/>
        </p:nvSpPr>
        <p:spPr>
          <a:xfrm>
            <a:off x="4499992" y="1540379"/>
            <a:ext cx="1224136" cy="84844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</a:rPr>
              <a:t>FASES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78511249"/>
              </p:ext>
            </p:extLst>
          </p:nvPr>
        </p:nvGraphicFramePr>
        <p:xfrm>
          <a:off x="5436096" y="1196752"/>
          <a:ext cx="313928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755576" y="3645024"/>
            <a:ext cx="7609127" cy="2412306"/>
            <a:chOff x="827584" y="3681412"/>
            <a:chExt cx="7609127" cy="241230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00" y="4619301"/>
              <a:ext cx="3239952" cy="6376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681412"/>
              <a:ext cx="6468870" cy="8164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469468"/>
              <a:ext cx="3089274" cy="9372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4077072"/>
              <a:ext cx="1344431" cy="2016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343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costes y productividad. Umbral de rentabilidad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En resumen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584" cy="14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82" y="929732"/>
            <a:ext cx="4553173" cy="5462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37" y="4073155"/>
            <a:ext cx="1599276" cy="228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costes y productividad. Umbral de </a:t>
            </a:r>
            <a:r>
              <a:rPr lang="es-ES" sz="2400" b="1" dirty="0" smtClean="0">
                <a:latin typeface="+mj-lt"/>
                <a:cs typeface="Arial" charset="0"/>
              </a:rPr>
              <a:t>rentabilidad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1</a:t>
            </a:r>
            <a:r>
              <a:rPr lang="es-ES" sz="2000" b="1" dirty="0">
                <a:latin typeface="+mj-lt"/>
                <a:cs typeface="Arial" charset="0"/>
              </a:rPr>
              <a:t>. La función de producción y el proceso productivo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584" cy="14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 bwMode="auto">
          <a:xfrm>
            <a:off x="842112" y="1393321"/>
            <a:ext cx="276591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 smtClean="0">
                <a:solidFill>
                  <a:srgbClr val="C00000"/>
                </a:solidFill>
              </a:rPr>
              <a:t>La función de producción…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596414" y="1157843"/>
            <a:ext cx="4852403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Es </a:t>
            </a:r>
            <a:r>
              <a:rPr lang="es-ES" sz="1600" dirty="0">
                <a:latin typeface="+mj-lt"/>
              </a:rPr>
              <a:t>una combinación de todas las cantidades de </a:t>
            </a:r>
            <a:r>
              <a:rPr lang="es-ES" sz="1600" dirty="0" smtClean="0">
                <a:latin typeface="+mj-lt"/>
              </a:rPr>
              <a:t>productos (</a:t>
            </a:r>
            <a:r>
              <a:rPr lang="es-ES" sz="1600" i="1" dirty="0" smtClean="0">
                <a:latin typeface="+mj-lt"/>
              </a:rPr>
              <a:t>outputs</a:t>
            </a:r>
            <a:r>
              <a:rPr lang="es-ES" sz="1600" dirty="0" smtClean="0">
                <a:latin typeface="+mj-lt"/>
              </a:rPr>
              <a:t>) que </a:t>
            </a:r>
            <a:r>
              <a:rPr lang="es-ES" sz="1600" dirty="0">
                <a:latin typeface="+mj-lt"/>
              </a:rPr>
              <a:t>es posible obtener a partir de todas las combinaciones </a:t>
            </a:r>
            <a:r>
              <a:rPr lang="es-ES" sz="1600" dirty="0" smtClean="0">
                <a:latin typeface="+mj-lt"/>
              </a:rPr>
              <a:t>eficientes de factores (</a:t>
            </a:r>
            <a:r>
              <a:rPr lang="es-ES" sz="1600" i="1" dirty="0" smtClean="0">
                <a:latin typeface="+mj-lt"/>
              </a:rPr>
              <a:t>inputs</a:t>
            </a:r>
            <a:r>
              <a:rPr lang="es-ES" sz="1600" dirty="0" smtClean="0">
                <a:latin typeface="+mj-lt"/>
              </a:rPr>
              <a:t>).</a:t>
            </a:r>
            <a:endParaRPr lang="es-ES" sz="1600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14" y="1916832"/>
            <a:ext cx="6999924" cy="1726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 bwMode="auto">
          <a:xfrm>
            <a:off x="853722" y="3645024"/>
            <a:ext cx="27426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 smtClean="0">
                <a:solidFill>
                  <a:srgbClr val="C00000"/>
                </a:solidFill>
              </a:rPr>
              <a:t>El proceso productivo…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324019" y="3666510"/>
            <a:ext cx="5124799" cy="33855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+mj-lt"/>
              </a:rPr>
              <a:t>Es </a:t>
            </a:r>
            <a:r>
              <a:rPr lang="es-ES" sz="1600" dirty="0" smtClean="0">
                <a:latin typeface="+mj-lt"/>
              </a:rPr>
              <a:t>el conjunto </a:t>
            </a:r>
            <a:r>
              <a:rPr lang="es-ES" sz="1600" dirty="0">
                <a:latin typeface="+mj-lt"/>
              </a:rPr>
              <a:t>de tareas que transforman </a:t>
            </a:r>
            <a:r>
              <a:rPr lang="es-ES" sz="1600" i="1" dirty="0">
                <a:latin typeface="+mj-lt"/>
              </a:rPr>
              <a:t>inputs</a:t>
            </a:r>
            <a:r>
              <a:rPr lang="es-ES" sz="1600" dirty="0">
                <a:latin typeface="+mj-lt"/>
              </a:rPr>
              <a:t> en </a:t>
            </a:r>
            <a:r>
              <a:rPr lang="es-ES" sz="1600" i="1" dirty="0">
                <a:latin typeface="+mj-lt"/>
              </a:rPr>
              <a:t>outputs</a:t>
            </a:r>
            <a:r>
              <a:rPr lang="es-ES" sz="1600" dirty="0">
                <a:latin typeface="+mj-lt"/>
              </a:rPr>
              <a:t>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34088"/>
            <a:ext cx="1541892" cy="2312838"/>
          </a:xfrm>
          <a:prstGeom prst="rect">
            <a:avLst/>
          </a:prstGeom>
        </p:spPr>
      </p:pic>
      <p:sp>
        <p:nvSpPr>
          <p:cNvPr id="26" name="25 Flecha abajo"/>
          <p:cNvSpPr/>
          <p:nvPr/>
        </p:nvSpPr>
        <p:spPr>
          <a:xfrm rot="16200000">
            <a:off x="4733516" y="4794463"/>
            <a:ext cx="504056" cy="79208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3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costes y productividad. Umbral de </a:t>
            </a:r>
            <a:r>
              <a:rPr lang="es-ES" sz="2400" b="1" dirty="0" smtClean="0">
                <a:latin typeface="+mj-lt"/>
                <a:cs typeface="Arial" charset="0"/>
              </a:rPr>
              <a:t>rentabilidad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2</a:t>
            </a:r>
            <a:r>
              <a:rPr lang="es-ES" sz="2000" b="1" dirty="0">
                <a:latin typeface="+mj-lt"/>
                <a:cs typeface="Arial" charset="0"/>
              </a:rPr>
              <a:t>. Tipos de procesos </a:t>
            </a:r>
            <a:r>
              <a:rPr lang="es-ES" sz="2000" b="1" dirty="0" smtClean="0">
                <a:latin typeface="+mj-lt"/>
                <a:cs typeface="Arial" charset="0"/>
              </a:rPr>
              <a:t>productivos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584" cy="14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489053164"/>
              </p:ext>
            </p:extLst>
          </p:nvPr>
        </p:nvGraphicFramePr>
        <p:xfrm>
          <a:off x="817458" y="1124744"/>
          <a:ext cx="7629256" cy="504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3068960"/>
            <a:ext cx="2021714" cy="3032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55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costes y productividad. Umbral de </a:t>
            </a:r>
            <a:r>
              <a:rPr lang="es-ES" sz="2400" b="1" dirty="0" smtClean="0">
                <a:latin typeface="+mj-lt"/>
                <a:cs typeface="Arial" charset="0"/>
              </a:rPr>
              <a:t>rentabilidad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3. </a:t>
            </a:r>
            <a:r>
              <a:rPr lang="es-ES" sz="2000" b="1" dirty="0">
                <a:latin typeface="+mj-lt"/>
                <a:cs typeface="Arial" charset="0"/>
              </a:rPr>
              <a:t>La productividad 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584" cy="14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971600" y="1124744"/>
            <a:ext cx="7488832" cy="584775"/>
          </a:xfrm>
          <a:prstGeom prst="rect">
            <a:avLst/>
          </a:prstGeom>
          <a:noFill/>
          <a:ln w="19050" cap="rnd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latin typeface="+mj-lt"/>
              </a:rPr>
              <a:t>La </a:t>
            </a:r>
            <a:r>
              <a:rPr lang="es-ES" sz="1600" b="1" dirty="0">
                <a:latin typeface="+mj-lt"/>
              </a:rPr>
              <a:t>productividad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smtClean="0">
                <a:latin typeface="+mj-lt"/>
              </a:rPr>
              <a:t>mide la </a:t>
            </a:r>
            <a:r>
              <a:rPr lang="es-ES" sz="1600" dirty="0">
                <a:latin typeface="+mj-lt"/>
              </a:rPr>
              <a:t>eficiencia y relaciona la producción de un periodo con la cantidad de </a:t>
            </a:r>
            <a:r>
              <a:rPr lang="es-ES" sz="1600" dirty="0" smtClean="0">
                <a:latin typeface="+mj-lt"/>
              </a:rPr>
              <a:t>factores empleados</a:t>
            </a:r>
            <a:r>
              <a:rPr lang="es-ES" sz="1600" dirty="0">
                <a:latin typeface="+mj-lt"/>
              </a:rPr>
              <a:t>.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123728" y="2420888"/>
            <a:ext cx="4751437" cy="1077218"/>
            <a:chOff x="2262082" y="2686399"/>
            <a:chExt cx="4751437" cy="10772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082" y="2768604"/>
              <a:ext cx="4751437" cy="912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CuadroTexto"/>
            <p:cNvSpPr txBox="1"/>
            <p:nvPr/>
          </p:nvSpPr>
          <p:spPr>
            <a:xfrm>
              <a:off x="2414881" y="2686399"/>
              <a:ext cx="4000146" cy="1077218"/>
            </a:xfrm>
            <a:prstGeom prst="rect">
              <a:avLst/>
            </a:prstGeom>
            <a:noFill/>
            <a:ln w="25400" cap="rnd">
              <a:solidFill>
                <a:schemeClr val="bg1">
                  <a:lumMod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just"/>
              <a:endParaRPr lang="es-ES" sz="1600" dirty="0" smtClean="0">
                <a:latin typeface="+mj-lt"/>
              </a:endParaRPr>
            </a:p>
            <a:p>
              <a:pPr algn="just"/>
              <a:endParaRPr lang="es-ES" sz="1600" dirty="0">
                <a:latin typeface="+mj-lt"/>
              </a:endParaRPr>
            </a:p>
            <a:p>
              <a:pPr algn="just"/>
              <a:endParaRPr lang="es-ES" sz="1600" dirty="0" smtClean="0">
                <a:latin typeface="+mj-lt"/>
              </a:endParaRPr>
            </a:p>
            <a:p>
              <a:pPr algn="just"/>
              <a:endParaRPr lang="es-ES" sz="1600" dirty="0">
                <a:latin typeface="+mj-lt"/>
              </a:endParaRPr>
            </a:p>
          </p:txBody>
        </p:sp>
      </p:grpSp>
      <p:sp>
        <p:nvSpPr>
          <p:cNvPr id="19" name="18 Flecha abajo"/>
          <p:cNvSpPr/>
          <p:nvPr/>
        </p:nvSpPr>
        <p:spPr>
          <a:xfrm>
            <a:off x="4162926" y="1772816"/>
            <a:ext cx="504056" cy="57606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12" y="1772816"/>
            <a:ext cx="1683146" cy="252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69069056"/>
              </p:ext>
            </p:extLst>
          </p:nvPr>
        </p:nvGraphicFramePr>
        <p:xfrm>
          <a:off x="842029" y="3903585"/>
          <a:ext cx="7387754" cy="2448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37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costes y productividad. Umbral de </a:t>
            </a:r>
            <a:r>
              <a:rPr lang="es-ES" sz="2400" b="1" dirty="0" smtClean="0">
                <a:latin typeface="+mj-lt"/>
                <a:cs typeface="Arial" charset="0"/>
              </a:rPr>
              <a:t>rentabilidad</a:t>
            </a: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3. </a:t>
            </a:r>
            <a:r>
              <a:rPr lang="es-ES" sz="2000" b="1" dirty="0">
                <a:latin typeface="+mj-lt"/>
                <a:cs typeface="Arial" charset="0"/>
              </a:rPr>
              <a:t>La productividad 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584" cy="14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37803667"/>
              </p:ext>
            </p:extLst>
          </p:nvPr>
        </p:nvGraphicFramePr>
        <p:xfrm>
          <a:off x="971600" y="1128364"/>
          <a:ext cx="4824536" cy="194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1 Título"/>
          <p:cNvSpPr txBox="1">
            <a:spLocks/>
          </p:cNvSpPr>
          <p:nvPr/>
        </p:nvSpPr>
        <p:spPr bwMode="auto">
          <a:xfrm>
            <a:off x="899593" y="3541368"/>
            <a:ext cx="23042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 smtClean="0">
                <a:solidFill>
                  <a:srgbClr val="C00000"/>
                </a:solidFill>
              </a:rPr>
              <a:t>¿Qué mide la calidad?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257056" y="3429000"/>
            <a:ext cx="5184576" cy="58477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El </a:t>
            </a:r>
            <a:r>
              <a:rPr lang="es-ES" sz="1600" dirty="0">
                <a:latin typeface="+mj-lt"/>
              </a:rPr>
              <a:t>grado de </a:t>
            </a:r>
            <a:r>
              <a:rPr lang="es-ES" sz="1600" dirty="0" smtClean="0">
                <a:latin typeface="+mj-lt"/>
              </a:rPr>
              <a:t>adecuación de </a:t>
            </a:r>
            <a:r>
              <a:rPr lang="es-ES" sz="1600" dirty="0">
                <a:latin typeface="+mj-lt"/>
              </a:rPr>
              <a:t>un producto respecto al fin para el que fue creado.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9325"/>
            <a:ext cx="1636289" cy="2376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1 Título"/>
          <p:cNvSpPr txBox="1">
            <a:spLocks/>
          </p:cNvSpPr>
          <p:nvPr/>
        </p:nvSpPr>
        <p:spPr bwMode="auto">
          <a:xfrm>
            <a:off x="899593" y="4221088"/>
            <a:ext cx="2952327" cy="60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800" dirty="0" smtClean="0">
                <a:solidFill>
                  <a:srgbClr val="C00000"/>
                </a:solidFill>
              </a:rPr>
              <a:t>¿Qué relación guarda la calidad con la productividad?</a:t>
            </a:r>
            <a:endParaRPr lang="es-ES" sz="1800" dirty="0">
              <a:solidFill>
                <a:srgbClr val="C0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31631" y="5085184"/>
            <a:ext cx="2888250" cy="107721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Ningún </a:t>
            </a:r>
            <a:r>
              <a:rPr lang="es-ES" sz="1600" dirty="0">
                <a:latin typeface="+mj-lt"/>
              </a:rPr>
              <a:t>valor económico </a:t>
            </a:r>
            <a:r>
              <a:rPr lang="es-ES" sz="1600" dirty="0" smtClean="0">
                <a:latin typeface="+mj-lt"/>
              </a:rPr>
              <a:t>sería posible si la productividad </a:t>
            </a:r>
            <a:r>
              <a:rPr lang="es-ES" sz="1600" dirty="0">
                <a:latin typeface="+mj-lt"/>
              </a:rPr>
              <a:t>estuviera aumentando a costa de una menor calidad.</a:t>
            </a:r>
          </a:p>
        </p:txBody>
      </p:sp>
      <p:sp>
        <p:nvSpPr>
          <p:cNvPr id="6" name="5 Llamada con línea 1 (borde y barra de énfasis)"/>
          <p:cNvSpPr/>
          <p:nvPr/>
        </p:nvSpPr>
        <p:spPr>
          <a:xfrm>
            <a:off x="6320044" y="4398060"/>
            <a:ext cx="2075314" cy="1461939"/>
          </a:xfrm>
          <a:prstGeom prst="accentBorderCallout1">
            <a:avLst>
              <a:gd name="adj1" fmla="val 18750"/>
              <a:gd name="adj2" fmla="val -8333"/>
              <a:gd name="adj3" fmla="val 62144"/>
              <a:gd name="adj4" fmla="val -44482"/>
            </a:avLst>
          </a:prstGeom>
          <a:ln w="12700" cap="rnd">
            <a:solidFill>
              <a:schemeClr val="bg1">
                <a:lumMod val="50000"/>
              </a:schemeClr>
            </a:solidFill>
          </a:ln>
        </p:spPr>
        <p:txBody>
          <a:bodyPr rtlCol="0" anchor="ctr">
            <a:spAutoFit/>
          </a:bodyPr>
          <a:lstStyle/>
          <a:p>
            <a:r>
              <a:rPr lang="es-ES" sz="1400" dirty="0">
                <a:latin typeface="+mn-lt"/>
              </a:rPr>
              <a:t>L</a:t>
            </a:r>
            <a:r>
              <a:rPr lang="es-ES" sz="1400" dirty="0" smtClean="0">
                <a:latin typeface="+mn-lt"/>
              </a:rPr>
              <a:t>as </a:t>
            </a:r>
            <a:r>
              <a:rPr lang="es-ES" sz="1400" dirty="0">
                <a:latin typeface="+mn-lt"/>
              </a:rPr>
              <a:t>empresas garantizan su </a:t>
            </a:r>
            <a:r>
              <a:rPr lang="es-ES" sz="1400" dirty="0" smtClean="0">
                <a:latin typeface="+mn-lt"/>
              </a:rPr>
              <a:t>calidad mediante certificaciones </a:t>
            </a:r>
            <a:r>
              <a:rPr lang="es-ES" sz="1400" dirty="0">
                <a:latin typeface="+mn-lt"/>
              </a:rPr>
              <a:t>europeas </a:t>
            </a:r>
            <a:r>
              <a:rPr lang="es-ES" sz="1400" dirty="0" smtClean="0">
                <a:latin typeface="+mn-lt"/>
              </a:rPr>
              <a:t>como la ISO 9001.</a:t>
            </a:r>
          </a:p>
          <a:p>
            <a:pPr>
              <a:spcBef>
                <a:spcPts val="600"/>
              </a:spcBef>
            </a:pPr>
            <a:r>
              <a:rPr lang="es-ES" sz="1400" dirty="0" smtClean="0">
                <a:latin typeface="+mn-lt"/>
              </a:rPr>
              <a:t>En España el organismo que los emite es AENOR.</a:t>
            </a:r>
            <a:endParaRPr lang="es-E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6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costes y productividad. Umbral de rentabilidad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4. </a:t>
            </a:r>
            <a:r>
              <a:rPr lang="es-ES" sz="2000" b="1" dirty="0">
                <a:latin typeface="+mj-lt"/>
                <a:cs typeface="Arial" charset="0"/>
              </a:rPr>
              <a:t>Los costes en la empresa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64167764"/>
              </p:ext>
            </p:extLst>
          </p:nvPr>
        </p:nvGraphicFramePr>
        <p:xfrm>
          <a:off x="1115616" y="2756774"/>
          <a:ext cx="7279742" cy="2735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584" cy="14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043608" y="1412776"/>
            <a:ext cx="7488832" cy="646986"/>
            <a:chOff x="1043608" y="1174304"/>
            <a:chExt cx="7488832" cy="646986"/>
          </a:xfrm>
        </p:grpSpPr>
        <p:sp>
          <p:nvSpPr>
            <p:cNvPr id="12" name="11 CuadroTexto"/>
            <p:cNvSpPr txBox="1"/>
            <p:nvPr/>
          </p:nvSpPr>
          <p:spPr>
            <a:xfrm>
              <a:off x="1043608" y="1174304"/>
              <a:ext cx="1584176" cy="646986"/>
            </a:xfrm>
            <a:prstGeom prst="flowChartAlternateProcess">
              <a:avLst/>
            </a:prstGeom>
            <a:ln w="38100" cmpd="tri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/>
                <a:t>Los </a:t>
              </a:r>
              <a:r>
                <a:rPr lang="es-ES" sz="1600" b="1" dirty="0" smtClean="0"/>
                <a:t>costes </a:t>
              </a:r>
              <a:r>
                <a:rPr lang="es-ES" sz="1600" dirty="0" smtClean="0"/>
                <a:t>en la </a:t>
              </a:r>
              <a:r>
                <a:rPr lang="es-ES" sz="1600" b="1" dirty="0" smtClean="0"/>
                <a:t>empresa…</a:t>
              </a:r>
              <a:endParaRPr lang="es-ES" sz="1600" dirty="0"/>
            </a:p>
          </p:txBody>
        </p:sp>
        <p:sp>
          <p:nvSpPr>
            <p:cNvPr id="4" name="3 Flecha derecha"/>
            <p:cNvSpPr/>
            <p:nvPr/>
          </p:nvSpPr>
          <p:spPr>
            <a:xfrm>
              <a:off x="2771800" y="1229645"/>
              <a:ext cx="720080" cy="53630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517322" y="1229645"/>
              <a:ext cx="5015118" cy="584775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600" dirty="0" smtClean="0">
                  <a:latin typeface="+mj-lt"/>
                </a:rPr>
                <a:t>Son </a:t>
              </a:r>
              <a:r>
                <a:rPr lang="es-ES" sz="1600" dirty="0">
                  <a:latin typeface="+mj-lt"/>
                </a:rPr>
                <a:t>muy </a:t>
              </a:r>
              <a:r>
                <a:rPr lang="es-ES" sz="1600" dirty="0" smtClean="0">
                  <a:latin typeface="+mj-lt"/>
                </a:rPr>
                <a:t>importantes </a:t>
              </a:r>
              <a:r>
                <a:rPr lang="es-ES" sz="1600" dirty="0">
                  <a:latin typeface="+mj-lt"/>
                </a:rPr>
                <a:t>y </a:t>
              </a:r>
              <a:r>
                <a:rPr lang="es-ES" sz="1600" dirty="0" smtClean="0">
                  <a:latin typeface="+mj-lt"/>
                </a:rPr>
                <a:t>condicionarán </a:t>
              </a:r>
              <a:r>
                <a:rPr lang="es-ES" sz="1600" dirty="0">
                  <a:latin typeface="+mj-lt"/>
                </a:rPr>
                <a:t>la cantidad de bienes y servicios </a:t>
              </a:r>
              <a:r>
                <a:rPr lang="es-ES" sz="1600" dirty="0" smtClean="0">
                  <a:latin typeface="+mj-lt"/>
                </a:rPr>
                <a:t>que esta produce.</a:t>
              </a:r>
              <a:endParaRPr lang="es-ES" sz="1600" dirty="0">
                <a:latin typeface="+mj-lt"/>
              </a:endParaRPr>
            </a:p>
          </p:txBody>
        </p:sp>
      </p:grpSp>
      <p:sp>
        <p:nvSpPr>
          <p:cNvPr id="18" name="1 Título"/>
          <p:cNvSpPr txBox="1">
            <a:spLocks/>
          </p:cNvSpPr>
          <p:nvPr/>
        </p:nvSpPr>
        <p:spPr bwMode="auto">
          <a:xfrm>
            <a:off x="1043608" y="2708920"/>
            <a:ext cx="498127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1600" dirty="0" smtClean="0">
                <a:solidFill>
                  <a:srgbClr val="C00000"/>
                </a:solidFill>
              </a:rPr>
              <a:t>Los costes se clasifican en función de diversos criterios:</a:t>
            </a:r>
            <a:endParaRPr lang="es-E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costes y productividad. Umbral de rentabilidad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4. </a:t>
            </a:r>
            <a:r>
              <a:rPr lang="es-ES" sz="2000" b="1" dirty="0">
                <a:latin typeface="+mj-lt"/>
                <a:cs typeface="Arial" charset="0"/>
              </a:rPr>
              <a:t>Los costes en la empresa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584" cy="14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32474512"/>
              </p:ext>
            </p:extLst>
          </p:nvPr>
        </p:nvGraphicFramePr>
        <p:xfrm>
          <a:off x="888176" y="1916410"/>
          <a:ext cx="5628040" cy="4320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4 Marcador de texto"/>
          <p:cNvSpPr txBox="1">
            <a:spLocks/>
          </p:cNvSpPr>
          <p:nvPr/>
        </p:nvSpPr>
        <p:spPr>
          <a:xfrm>
            <a:off x="970525" y="1124744"/>
            <a:ext cx="7561915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600" dirty="0"/>
              <a:t>Según el volumen de producción existen </a:t>
            </a:r>
            <a:r>
              <a:rPr lang="es-ES" sz="1600" b="1" dirty="0"/>
              <a:t>costes fijos</a:t>
            </a:r>
            <a:r>
              <a:rPr lang="es-ES" sz="1600" dirty="0"/>
              <a:t> (no cambian al variar la producción) y </a:t>
            </a:r>
            <a:r>
              <a:rPr lang="es-ES" sz="1600" b="1" dirty="0"/>
              <a:t>costes variables </a:t>
            </a:r>
            <a:r>
              <a:rPr lang="es-ES" sz="1600" dirty="0"/>
              <a:t>(varían en función del volumen de producción).</a:t>
            </a:r>
          </a:p>
          <a:p>
            <a:pPr marL="0" indent="0" algn="just">
              <a:buNone/>
            </a:pPr>
            <a:endParaRPr lang="es-ES" sz="1600" dirty="0"/>
          </a:p>
        </p:txBody>
      </p:sp>
      <p:grpSp>
        <p:nvGrpSpPr>
          <p:cNvPr id="2" name="1 Grupo"/>
          <p:cNvGrpSpPr/>
          <p:nvPr/>
        </p:nvGrpSpPr>
        <p:grpSpPr>
          <a:xfrm>
            <a:off x="6228184" y="1916832"/>
            <a:ext cx="2284461" cy="4213474"/>
            <a:chOff x="6228184" y="1916832"/>
            <a:chExt cx="2284461" cy="421347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5469014"/>
              <a:ext cx="2284461" cy="6612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573016"/>
              <a:ext cx="1963813" cy="8328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789" y="1916832"/>
              <a:ext cx="1762002" cy="572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871" y="2650086"/>
              <a:ext cx="1591110" cy="1019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637" y="4710753"/>
              <a:ext cx="1583747" cy="5184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18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00" y="3498607"/>
            <a:ext cx="5203304" cy="281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costes y productividad. Umbral de rentabilidad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5. </a:t>
            </a:r>
            <a:r>
              <a:rPr lang="es-ES" sz="2000" b="1" dirty="0">
                <a:latin typeface="+mj-lt"/>
                <a:cs typeface="Arial" charset="0"/>
              </a:rPr>
              <a:t>Análisis del punto de cobertura</a:t>
            </a: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124744"/>
            <a:ext cx="5112568" cy="360040"/>
          </a:xfrm>
        </p:spPr>
        <p:txBody>
          <a:bodyPr/>
          <a:lstStyle/>
          <a:p>
            <a:r>
              <a:rPr lang="es-ES" sz="1800" dirty="0">
                <a:solidFill>
                  <a:srgbClr val="C00000"/>
                </a:solidFill>
              </a:rPr>
              <a:t>¿Qué es el punto muerto o umbral de rentabilidad?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584" cy="14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570212" cy="1206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905742" y="1556792"/>
            <a:ext cx="756084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+mj-lt"/>
              </a:rPr>
              <a:t>Es la cantidad a partir de la cual la empresa comienza a obtener beneficios. Y se </a:t>
            </a:r>
            <a:r>
              <a:rPr lang="es-ES" sz="1600" dirty="0" smtClean="0">
                <a:latin typeface="+mj-lt"/>
              </a:rPr>
              <a:t>obtiene mediante </a:t>
            </a:r>
            <a:r>
              <a:rPr lang="es-ES" sz="1600" dirty="0">
                <a:latin typeface="+mj-lt"/>
              </a:rPr>
              <a:t>la siguiente fórmula: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905742" y="3098317"/>
            <a:ext cx="1440160" cy="33855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Gráficamente…</a:t>
            </a:r>
            <a:endParaRPr lang="es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6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0" y="0"/>
            <a:ext cx="827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es-ES" sz="5400" b="1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es-ES" sz="5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7088" y="981075"/>
            <a:ext cx="7777162" cy="54006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440" name="1 Título"/>
          <p:cNvSpPr>
            <a:spLocks/>
          </p:cNvSpPr>
          <p:nvPr/>
        </p:nvSpPr>
        <p:spPr bwMode="auto">
          <a:xfrm>
            <a:off x="827088" y="0"/>
            <a:ext cx="8316912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400" b="1" dirty="0">
                <a:latin typeface="+mj-lt"/>
                <a:cs typeface="Arial" charset="0"/>
              </a:rPr>
              <a:t>El proceso productivo: costes y productividad. Umbral de rentabilidad</a:t>
            </a:r>
            <a:endParaRPr lang="es-ES" sz="2400" b="1" dirty="0" smtClean="0">
              <a:latin typeface="+mj-lt"/>
              <a:cs typeface="Arial" charset="0"/>
            </a:endParaRPr>
          </a:p>
          <a:p>
            <a:pPr marL="762000" indent="-762000"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6. </a:t>
            </a:r>
            <a:r>
              <a:rPr lang="es-ES" sz="2000" b="1" dirty="0">
                <a:latin typeface="+mj-lt"/>
                <a:cs typeface="Arial" charset="0"/>
              </a:rPr>
              <a:t>Utilización del punto muerto para decidir si se debe producir o </a:t>
            </a:r>
            <a:r>
              <a:rPr lang="es-ES" sz="2000" b="1" dirty="0" smtClean="0">
                <a:latin typeface="+mj-lt"/>
                <a:cs typeface="Arial" charset="0"/>
              </a:rPr>
              <a:t>comprar</a:t>
            </a:r>
            <a:endParaRPr lang="es-ES" sz="2000" b="1" dirty="0">
              <a:latin typeface="+mj-lt"/>
              <a:cs typeface="Arial" charset="0"/>
            </a:endParaRPr>
          </a:p>
        </p:txBody>
      </p:sp>
      <p:sp>
        <p:nvSpPr>
          <p:cNvPr id="13" name="12 Botón de acción: Inicio">
            <a:hlinkClick r:id="" action="ppaction://hlinkshowjump?jump=firstslide" highlightClick="1"/>
          </p:cNvPr>
          <p:cNvSpPr/>
          <p:nvPr/>
        </p:nvSpPr>
        <p:spPr>
          <a:xfrm>
            <a:off x="8215338" y="6425952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27584" cy="14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08112"/>
            <a:ext cx="3273828" cy="4365104"/>
          </a:xfrm>
          <a:prstGeom prst="rect">
            <a:avLst/>
          </a:prstGeom>
        </p:spPr>
      </p:pic>
      <p:sp>
        <p:nvSpPr>
          <p:cNvPr id="7" name="6 Llamada rectangular redondeada"/>
          <p:cNvSpPr/>
          <p:nvPr/>
        </p:nvSpPr>
        <p:spPr>
          <a:xfrm>
            <a:off x="4715669" y="1196752"/>
            <a:ext cx="3539970" cy="919401"/>
          </a:xfrm>
          <a:prstGeom prst="wedgeRoundRectCallout">
            <a:avLst>
              <a:gd name="adj1" fmla="val -95031"/>
              <a:gd name="adj2" fmla="val 55119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rtlCol="0" anchor="ctr">
            <a:spAutoFit/>
          </a:bodyPr>
          <a:lstStyle/>
          <a:p>
            <a:pPr algn="just"/>
            <a:r>
              <a:rPr lang="es-ES" sz="1600" dirty="0">
                <a:latin typeface="+mn-lt"/>
              </a:rPr>
              <a:t>El </a:t>
            </a:r>
            <a:r>
              <a:rPr lang="es-ES" sz="1600" b="1" dirty="0">
                <a:latin typeface="+mn-lt"/>
              </a:rPr>
              <a:t>punto muerto </a:t>
            </a:r>
            <a:r>
              <a:rPr lang="es-ES" sz="1600" dirty="0">
                <a:latin typeface="+mn-lt"/>
              </a:rPr>
              <a:t>sirve para determinar si debemos comprar o fabricar un </a:t>
            </a:r>
            <a:r>
              <a:rPr lang="es-ES" sz="1600" dirty="0" smtClean="0">
                <a:latin typeface="+mn-lt"/>
              </a:rPr>
              <a:t>componente.</a:t>
            </a:r>
            <a:endParaRPr lang="es-ES" sz="1600" dirty="0">
              <a:latin typeface="+mn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305563" y="2652055"/>
            <a:ext cx="4000146" cy="1077218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A </a:t>
            </a:r>
            <a:r>
              <a:rPr lang="es-ES" sz="1600" dirty="0">
                <a:latin typeface="+mj-lt"/>
              </a:rPr>
              <a:t>una empresa le interesa producir los </a:t>
            </a:r>
            <a:r>
              <a:rPr lang="es-ES" sz="1600" dirty="0" smtClean="0">
                <a:latin typeface="+mj-lt"/>
              </a:rPr>
              <a:t>componentes que </a:t>
            </a:r>
            <a:r>
              <a:rPr lang="es-ES" sz="1600" dirty="0">
                <a:latin typeface="+mj-lt"/>
              </a:rPr>
              <a:t>necesita en su proceso productivo a partir de aquel punto en el que </a:t>
            </a:r>
            <a:r>
              <a:rPr lang="es-ES" sz="1600" dirty="0" smtClean="0">
                <a:latin typeface="+mj-lt"/>
              </a:rPr>
              <a:t>empezaría a </a:t>
            </a:r>
            <a:r>
              <a:rPr lang="es-ES" sz="1600" dirty="0">
                <a:latin typeface="+mj-lt"/>
              </a:rPr>
              <a:t>obtener </a:t>
            </a:r>
            <a:r>
              <a:rPr lang="es-ES" sz="1600" dirty="0" smtClean="0">
                <a:latin typeface="+mj-lt"/>
              </a:rPr>
              <a:t>ganancias.</a:t>
            </a:r>
            <a:endParaRPr lang="es-ES" sz="1600" dirty="0"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338555" y="4365104"/>
            <a:ext cx="4000146" cy="584775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El </a:t>
            </a:r>
            <a:r>
              <a:rPr lang="es-ES" sz="1600" dirty="0">
                <a:latin typeface="+mj-lt"/>
              </a:rPr>
              <a:t>punto en el que empieza a ser rentable, es </a:t>
            </a:r>
            <a:r>
              <a:rPr lang="es-ES" sz="1600" dirty="0" smtClean="0">
                <a:latin typeface="+mj-lt"/>
              </a:rPr>
              <a:t>decir, su </a:t>
            </a:r>
            <a:r>
              <a:rPr lang="es-ES" sz="1600" dirty="0">
                <a:latin typeface="+mj-lt"/>
              </a:rPr>
              <a:t>punto muerto</a:t>
            </a:r>
            <a:r>
              <a:rPr lang="es-ES" sz="1600" dirty="0" smtClean="0">
                <a:latin typeface="+mj-lt"/>
              </a:rPr>
              <a:t>.</a:t>
            </a:r>
            <a:endParaRPr lang="es-ES" sz="16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338555" y="5652537"/>
            <a:ext cx="4000146" cy="584775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+mj-lt"/>
              </a:rPr>
              <a:t>Por </a:t>
            </a:r>
            <a:r>
              <a:rPr lang="es-ES" sz="1600" dirty="0">
                <a:latin typeface="+mj-lt"/>
              </a:rPr>
              <a:t>debajo de dicho punto le interesa no producir y </a:t>
            </a:r>
            <a:r>
              <a:rPr lang="es-ES" sz="1600" dirty="0" smtClean="0">
                <a:latin typeface="+mj-lt"/>
              </a:rPr>
              <a:t>comprar dichos </a:t>
            </a:r>
            <a:r>
              <a:rPr lang="es-ES" sz="1600" dirty="0">
                <a:latin typeface="+mj-lt"/>
              </a:rPr>
              <a:t>componentes.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6032885" y="3861048"/>
            <a:ext cx="545502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  <p:sp>
        <p:nvSpPr>
          <p:cNvPr id="21" name="20 Flecha abajo"/>
          <p:cNvSpPr/>
          <p:nvPr/>
        </p:nvSpPr>
        <p:spPr>
          <a:xfrm>
            <a:off x="6065877" y="5085184"/>
            <a:ext cx="545502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927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b="1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815</Words>
  <Application>Microsoft Office PowerPoint</Application>
  <PresentationFormat>Presentación en pantalla (4:3)</PresentationFormat>
  <Paragraphs>108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El proceso productivo: costes y productividad. Umbral de rentabilidad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el punto muerto o umbral de rentabilidad?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DE VENTA</dc:title>
  <dc:creator>fcastro</dc:creator>
  <cp:lastModifiedBy>Gloria</cp:lastModifiedBy>
  <cp:revision>420</cp:revision>
  <dcterms:created xsi:type="dcterms:W3CDTF">2014-02-25T10:26:53Z</dcterms:created>
  <dcterms:modified xsi:type="dcterms:W3CDTF">2016-07-03T19:51:00Z</dcterms:modified>
</cp:coreProperties>
</file>