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80" r:id="rId3"/>
    <p:sldId id="276" r:id="rId4"/>
    <p:sldId id="281" r:id="rId5"/>
    <p:sldId id="273" r:id="rId6"/>
    <p:sldId id="279" r:id="rId7"/>
    <p:sldId id="287" r:id="rId8"/>
    <p:sldId id="286" r:id="rId9"/>
    <p:sldId id="284" r:id="rId10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8D8"/>
    <a:srgbClr val="FFF0C1"/>
    <a:srgbClr val="9BBB59"/>
    <a:srgbClr val="547C55"/>
    <a:srgbClr val="429D33"/>
    <a:srgbClr val="7CB070"/>
    <a:srgbClr val="3FB020"/>
    <a:srgbClr val="4A865E"/>
    <a:srgbClr val="4A8F41"/>
    <a:srgbClr val="4C84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17" autoAdjust="0"/>
    <p:restoredTop sz="77509" autoAdjust="0"/>
  </p:normalViewPr>
  <p:slideViewPr>
    <p:cSldViewPr>
      <p:cViewPr varScale="1">
        <p:scale>
          <a:sx n="85" d="100"/>
          <a:sy n="85" d="100"/>
        </p:scale>
        <p:origin x="-139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3130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diagrams/_rels/data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diagrams/_rels/drawing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4.wm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4FB98B-F84B-4372-8EF3-CF4F3F566B6F}" type="doc">
      <dgm:prSet loTypeId="urn:microsoft.com/office/officeart/2005/8/layout/vList2" loCatId="list" qsTypeId="urn:microsoft.com/office/officeart/2005/8/quickstyle/3d1" qsCatId="3D" csTypeId="urn:microsoft.com/office/officeart/2005/8/colors/accent2_5" csCatId="accent2" phldr="1"/>
      <dgm:spPr/>
      <dgm:t>
        <a:bodyPr/>
        <a:lstStyle/>
        <a:p>
          <a:endParaRPr lang="es-ES"/>
        </a:p>
      </dgm:t>
    </dgm:pt>
    <dgm:pt modelId="{1D8E756E-BFB5-45EB-958C-81EF17F9A541}">
      <dgm:prSet phldrT="[Texto]" custT="1"/>
      <dgm:spPr/>
      <dgm:t>
        <a:bodyPr/>
        <a:lstStyle/>
        <a:p>
          <a:pPr marL="88900" indent="0"/>
          <a:r>
            <a:rPr lang="es-ES" sz="1600" b="1" dirty="0" smtClean="0"/>
            <a:t>Materias primas</a:t>
          </a:r>
          <a:endParaRPr lang="es-ES" sz="1600" b="1" dirty="0"/>
        </a:p>
      </dgm:t>
    </dgm:pt>
    <dgm:pt modelId="{A54F7083-C205-4DAC-88C8-2F4843843F91}" type="parTrans" cxnId="{8165CDC9-8D1B-4F3B-836B-9AA6BA440B64}">
      <dgm:prSet/>
      <dgm:spPr/>
      <dgm:t>
        <a:bodyPr/>
        <a:lstStyle/>
        <a:p>
          <a:endParaRPr lang="es-ES"/>
        </a:p>
      </dgm:t>
    </dgm:pt>
    <dgm:pt modelId="{1B7C3A09-6D8A-4ABE-A411-9494645DF312}" type="sibTrans" cxnId="{8165CDC9-8D1B-4F3B-836B-9AA6BA440B64}">
      <dgm:prSet/>
      <dgm:spPr/>
      <dgm:t>
        <a:bodyPr/>
        <a:lstStyle/>
        <a:p>
          <a:endParaRPr lang="es-ES"/>
        </a:p>
      </dgm:t>
    </dgm:pt>
    <dgm:pt modelId="{57DDF2EF-BFBB-4669-9324-902E9D4EF8B8}">
      <dgm:prSet phldrT="[Texto]" custT="1"/>
      <dgm:spPr/>
      <dgm:t>
        <a:bodyPr/>
        <a:lstStyle/>
        <a:p>
          <a:pPr>
            <a:lnSpc>
              <a:spcPct val="120000"/>
            </a:lnSpc>
            <a:spcBef>
              <a:spcPts val="600"/>
            </a:spcBef>
          </a:pPr>
          <a:r>
            <a:rPr lang="es-ES" sz="1600" dirty="0" smtClean="0"/>
            <a:t>Se adquieren para su posterior transformación.</a:t>
          </a:r>
          <a:endParaRPr lang="es-ES" sz="1600" dirty="0"/>
        </a:p>
      </dgm:t>
    </dgm:pt>
    <dgm:pt modelId="{065D0483-6E1F-4B4D-A38D-3C7938095BDD}" type="parTrans" cxnId="{9F64F92B-960F-4F52-BF8E-742433941D70}">
      <dgm:prSet/>
      <dgm:spPr/>
      <dgm:t>
        <a:bodyPr/>
        <a:lstStyle/>
        <a:p>
          <a:endParaRPr lang="es-ES"/>
        </a:p>
      </dgm:t>
    </dgm:pt>
    <dgm:pt modelId="{D9E4F37D-93CF-458D-B0F8-7F8F29845BC7}" type="sibTrans" cxnId="{9F64F92B-960F-4F52-BF8E-742433941D70}">
      <dgm:prSet/>
      <dgm:spPr/>
      <dgm:t>
        <a:bodyPr/>
        <a:lstStyle/>
        <a:p>
          <a:endParaRPr lang="es-ES"/>
        </a:p>
      </dgm:t>
    </dgm:pt>
    <dgm:pt modelId="{56B7CDC8-C043-4A4E-9309-BB1AD700ED8E}">
      <dgm:prSet phldrT="[Texto]" custT="1"/>
      <dgm:spPr/>
      <dgm:t>
        <a:bodyPr/>
        <a:lstStyle/>
        <a:p>
          <a:pPr marL="88900" indent="0"/>
          <a:r>
            <a:rPr lang="es-ES" sz="1600" b="1" dirty="0" smtClean="0"/>
            <a:t>Productos en curso de fabricación</a:t>
          </a:r>
          <a:endParaRPr lang="es-ES" sz="1600" b="1" dirty="0"/>
        </a:p>
      </dgm:t>
    </dgm:pt>
    <dgm:pt modelId="{EDD37864-FF35-4A6F-9D88-37361760E507}" type="parTrans" cxnId="{7EBD54DC-A9C0-48F2-AA2F-89282345CA40}">
      <dgm:prSet/>
      <dgm:spPr/>
      <dgm:t>
        <a:bodyPr/>
        <a:lstStyle/>
        <a:p>
          <a:endParaRPr lang="es-ES"/>
        </a:p>
      </dgm:t>
    </dgm:pt>
    <dgm:pt modelId="{0F050264-962F-44EB-9532-AA4B2FD51F5D}" type="sibTrans" cxnId="{7EBD54DC-A9C0-48F2-AA2F-89282345CA40}">
      <dgm:prSet/>
      <dgm:spPr/>
      <dgm:t>
        <a:bodyPr/>
        <a:lstStyle/>
        <a:p>
          <a:endParaRPr lang="es-ES"/>
        </a:p>
      </dgm:t>
    </dgm:pt>
    <dgm:pt modelId="{0AC415FE-3D16-4CC2-AEAB-362D4121B181}">
      <dgm:prSet phldrT="[Texto]" custT="1"/>
      <dgm:spPr/>
      <dgm:t>
        <a:bodyPr/>
        <a:lstStyle/>
        <a:p>
          <a:pPr>
            <a:lnSpc>
              <a:spcPct val="120000"/>
            </a:lnSpc>
            <a:spcBef>
              <a:spcPts val="600"/>
            </a:spcBef>
          </a:pPr>
          <a:r>
            <a:rPr lang="es-ES" sz="1600" dirty="0" smtClean="0"/>
            <a:t>Aún precisan alguna transformación para ser vendidos.</a:t>
          </a:r>
          <a:endParaRPr lang="es-ES" sz="1600" dirty="0"/>
        </a:p>
      </dgm:t>
    </dgm:pt>
    <dgm:pt modelId="{ADFF507A-F0D0-491E-88E2-BD194E8299E5}" type="parTrans" cxnId="{E60B9B50-3928-44F8-A2F5-2004BA7649CA}">
      <dgm:prSet/>
      <dgm:spPr/>
      <dgm:t>
        <a:bodyPr/>
        <a:lstStyle/>
        <a:p>
          <a:endParaRPr lang="es-ES"/>
        </a:p>
      </dgm:t>
    </dgm:pt>
    <dgm:pt modelId="{F40683BF-FD7E-4D90-B852-11333EFE5D14}" type="sibTrans" cxnId="{E60B9B50-3928-44F8-A2F5-2004BA7649CA}">
      <dgm:prSet/>
      <dgm:spPr/>
      <dgm:t>
        <a:bodyPr/>
        <a:lstStyle/>
        <a:p>
          <a:endParaRPr lang="es-ES"/>
        </a:p>
      </dgm:t>
    </dgm:pt>
    <dgm:pt modelId="{57C749C2-6BAB-42DA-93E0-801DD2E6F13B}">
      <dgm:prSet phldrT="[Texto]" custT="1"/>
      <dgm:spPr/>
      <dgm:t>
        <a:bodyPr/>
        <a:lstStyle/>
        <a:p>
          <a:pPr>
            <a:lnSpc>
              <a:spcPct val="120000"/>
            </a:lnSpc>
            <a:spcBef>
              <a:spcPts val="600"/>
            </a:spcBef>
          </a:pPr>
          <a:r>
            <a:rPr lang="es-ES" sz="1600" dirty="0" smtClean="0"/>
            <a:t>Todo tipo de envases, embalajes, etc.</a:t>
          </a:r>
          <a:endParaRPr lang="es-ES" sz="1600" dirty="0"/>
        </a:p>
      </dgm:t>
    </dgm:pt>
    <dgm:pt modelId="{81B4069F-2085-4AD9-9939-7196B94F065A}" type="parTrans" cxnId="{0E3365F4-C986-4747-8A1B-CE2A086225A8}">
      <dgm:prSet/>
      <dgm:spPr/>
      <dgm:t>
        <a:bodyPr/>
        <a:lstStyle/>
        <a:p>
          <a:endParaRPr lang="es-ES"/>
        </a:p>
      </dgm:t>
    </dgm:pt>
    <dgm:pt modelId="{A7FBF1D8-43C9-4E61-A566-107EB2AE7214}" type="sibTrans" cxnId="{0E3365F4-C986-4747-8A1B-CE2A086225A8}">
      <dgm:prSet/>
      <dgm:spPr/>
      <dgm:t>
        <a:bodyPr/>
        <a:lstStyle/>
        <a:p>
          <a:endParaRPr lang="es-ES"/>
        </a:p>
      </dgm:t>
    </dgm:pt>
    <dgm:pt modelId="{ACD7A4BB-8190-4D91-BDAB-DA2AA9A16BD1}">
      <dgm:prSet phldrT="[Texto]" custT="1"/>
      <dgm:spPr/>
      <dgm:t>
        <a:bodyPr/>
        <a:lstStyle/>
        <a:p>
          <a:pPr marL="88900" indent="0"/>
          <a:r>
            <a:rPr lang="es-ES" sz="1600" b="1" dirty="0" smtClean="0"/>
            <a:t>Productos terminados</a:t>
          </a:r>
          <a:endParaRPr lang="es-ES" sz="1600" b="1" dirty="0"/>
        </a:p>
      </dgm:t>
    </dgm:pt>
    <dgm:pt modelId="{701AF0B0-8950-4A1C-913A-4496A23FDDDF}" type="parTrans" cxnId="{9990B5BB-DC27-460C-8C29-3155080181B9}">
      <dgm:prSet/>
      <dgm:spPr/>
      <dgm:t>
        <a:bodyPr/>
        <a:lstStyle/>
        <a:p>
          <a:endParaRPr lang="es-ES"/>
        </a:p>
      </dgm:t>
    </dgm:pt>
    <dgm:pt modelId="{88910E62-5772-4F03-8ACF-55A4BE4A6EFA}" type="sibTrans" cxnId="{9990B5BB-DC27-460C-8C29-3155080181B9}">
      <dgm:prSet/>
      <dgm:spPr/>
      <dgm:t>
        <a:bodyPr/>
        <a:lstStyle/>
        <a:p>
          <a:endParaRPr lang="es-ES"/>
        </a:p>
      </dgm:t>
    </dgm:pt>
    <dgm:pt modelId="{BDD428BB-18C6-44D3-BAB6-F82A2E4B7D8A}">
      <dgm:prSet phldrT="[Texto]" custT="1"/>
      <dgm:spPr/>
      <dgm:t>
        <a:bodyPr/>
        <a:lstStyle/>
        <a:p>
          <a:pPr>
            <a:lnSpc>
              <a:spcPct val="120000"/>
            </a:lnSpc>
            <a:spcBef>
              <a:spcPts val="600"/>
            </a:spcBef>
          </a:pPr>
          <a:r>
            <a:rPr lang="es-ES" sz="1600" dirty="0" smtClean="0"/>
            <a:t>Bienes que están listos para ser vendidos.</a:t>
          </a:r>
          <a:endParaRPr lang="es-ES" sz="1600" dirty="0"/>
        </a:p>
      </dgm:t>
    </dgm:pt>
    <dgm:pt modelId="{15228D57-D225-4C8C-A177-14695CCF264D}" type="parTrans" cxnId="{FB3D741F-16AA-4263-AF30-6636659C3189}">
      <dgm:prSet/>
      <dgm:spPr/>
      <dgm:t>
        <a:bodyPr/>
        <a:lstStyle/>
        <a:p>
          <a:endParaRPr lang="es-ES"/>
        </a:p>
      </dgm:t>
    </dgm:pt>
    <dgm:pt modelId="{D4914E9E-588F-4A24-B897-B5086AB94ECF}" type="sibTrans" cxnId="{FB3D741F-16AA-4263-AF30-6636659C3189}">
      <dgm:prSet/>
      <dgm:spPr/>
      <dgm:t>
        <a:bodyPr/>
        <a:lstStyle/>
        <a:p>
          <a:endParaRPr lang="es-ES"/>
        </a:p>
      </dgm:t>
    </dgm:pt>
    <dgm:pt modelId="{E7839410-71BF-4FAD-BB99-7EE88E1DE2D4}">
      <dgm:prSet phldrT="[Texto]" custT="1"/>
      <dgm:spPr/>
      <dgm:t>
        <a:bodyPr/>
        <a:lstStyle/>
        <a:p>
          <a:pPr marL="0" indent="88900"/>
          <a:r>
            <a:rPr lang="es-ES" sz="1600" b="1" dirty="0" smtClean="0"/>
            <a:t>Mercaderías</a:t>
          </a:r>
          <a:endParaRPr lang="es-ES" sz="1600" b="1" dirty="0"/>
        </a:p>
      </dgm:t>
    </dgm:pt>
    <dgm:pt modelId="{04784B8D-479E-4F8C-9776-6FB8B88FDE1E}" type="parTrans" cxnId="{44A0E3AE-17BC-4191-9A38-35073B1F5828}">
      <dgm:prSet/>
      <dgm:spPr/>
      <dgm:t>
        <a:bodyPr/>
        <a:lstStyle/>
        <a:p>
          <a:endParaRPr lang="es-ES"/>
        </a:p>
      </dgm:t>
    </dgm:pt>
    <dgm:pt modelId="{EC0F387D-3207-4AA0-BD0F-D9F624A0D37C}" type="sibTrans" cxnId="{44A0E3AE-17BC-4191-9A38-35073B1F5828}">
      <dgm:prSet/>
      <dgm:spPr/>
      <dgm:t>
        <a:bodyPr/>
        <a:lstStyle/>
        <a:p>
          <a:endParaRPr lang="es-ES"/>
        </a:p>
      </dgm:t>
    </dgm:pt>
    <dgm:pt modelId="{B6D1EBD0-71BD-4BA4-9F94-B06D402B0B05}">
      <dgm:prSet phldrT="[Texto]" custT="1"/>
      <dgm:spPr/>
      <dgm:t>
        <a:bodyPr/>
        <a:lstStyle/>
        <a:p>
          <a:pPr>
            <a:lnSpc>
              <a:spcPct val="120000"/>
            </a:lnSpc>
            <a:spcBef>
              <a:spcPts val="600"/>
            </a:spcBef>
          </a:pPr>
          <a:r>
            <a:rPr lang="es-ES" sz="1600" dirty="0" smtClean="0"/>
            <a:t>La empresa las compra y las vende tal cual, sin ninguna transformación.</a:t>
          </a:r>
          <a:endParaRPr lang="es-ES" sz="1600" dirty="0"/>
        </a:p>
      </dgm:t>
    </dgm:pt>
    <dgm:pt modelId="{79BA33C0-7F12-4196-AD6B-A042066EB587}" type="parTrans" cxnId="{2CBEAC99-D231-4BCA-BE8E-C73B1B38D16A}">
      <dgm:prSet/>
      <dgm:spPr/>
      <dgm:t>
        <a:bodyPr/>
        <a:lstStyle/>
        <a:p>
          <a:endParaRPr lang="es-ES"/>
        </a:p>
      </dgm:t>
    </dgm:pt>
    <dgm:pt modelId="{459977D8-BE42-42F6-8862-10450B25F928}" type="sibTrans" cxnId="{2CBEAC99-D231-4BCA-BE8E-C73B1B38D16A}">
      <dgm:prSet/>
      <dgm:spPr/>
      <dgm:t>
        <a:bodyPr/>
        <a:lstStyle/>
        <a:p>
          <a:endParaRPr lang="es-ES"/>
        </a:p>
      </dgm:t>
    </dgm:pt>
    <dgm:pt modelId="{01C2A76F-CEDB-4F89-86F7-37EB2E3D4335}">
      <dgm:prSet phldrT="[Texto]" custT="1"/>
      <dgm:spPr/>
      <dgm:t>
        <a:bodyPr/>
        <a:lstStyle/>
        <a:p>
          <a:pPr marL="0" indent="88900"/>
          <a:r>
            <a:rPr lang="es-ES" sz="1600" b="1" dirty="0" smtClean="0"/>
            <a:t>Otros aprovisionamientos</a:t>
          </a:r>
          <a:endParaRPr lang="es-ES" sz="1600" b="1" dirty="0"/>
        </a:p>
      </dgm:t>
    </dgm:pt>
    <dgm:pt modelId="{F9432C82-C063-4060-A20B-C5C57988A1ED}" type="parTrans" cxnId="{2B52C903-FFA3-46CF-92E2-C7A8B558EB53}">
      <dgm:prSet/>
      <dgm:spPr/>
      <dgm:t>
        <a:bodyPr/>
        <a:lstStyle/>
        <a:p>
          <a:endParaRPr lang="es-ES"/>
        </a:p>
      </dgm:t>
    </dgm:pt>
    <dgm:pt modelId="{1E2A9F2F-FCE0-4EA9-B5CF-E2721A73A1B2}" type="sibTrans" cxnId="{2B52C903-FFA3-46CF-92E2-C7A8B558EB53}">
      <dgm:prSet/>
      <dgm:spPr/>
      <dgm:t>
        <a:bodyPr/>
        <a:lstStyle/>
        <a:p>
          <a:endParaRPr lang="es-ES"/>
        </a:p>
      </dgm:t>
    </dgm:pt>
    <dgm:pt modelId="{6842F7CC-FFA1-4D50-9BEC-11C2FD82BF77}">
      <dgm:prSet phldrT="[Texto]" custT="1"/>
      <dgm:spPr/>
      <dgm:t>
        <a:bodyPr/>
        <a:lstStyle/>
        <a:p>
          <a:pPr>
            <a:lnSpc>
              <a:spcPct val="120000"/>
            </a:lnSpc>
            <a:spcBef>
              <a:spcPts val="600"/>
            </a:spcBef>
          </a:pPr>
          <a:r>
            <a:rPr lang="es-ES" sz="1600" dirty="0" smtClean="0"/>
            <a:t>Se obtienen en el proceso productivo con carácter secundario, pero que serán utilizados posteriormente.</a:t>
          </a:r>
          <a:endParaRPr lang="es-ES" sz="1600" dirty="0"/>
        </a:p>
      </dgm:t>
    </dgm:pt>
    <dgm:pt modelId="{1F6DA802-C771-4E24-BCF2-67CE1A8A14DD}" type="parTrans" cxnId="{6A84F5ED-BFB3-4520-B988-50F6DF0C0C11}">
      <dgm:prSet/>
      <dgm:spPr/>
      <dgm:t>
        <a:bodyPr/>
        <a:lstStyle/>
        <a:p>
          <a:endParaRPr lang="es-ES"/>
        </a:p>
      </dgm:t>
    </dgm:pt>
    <dgm:pt modelId="{B5CB44EE-BE6F-4FB5-BFF2-5E6FAB4FE372}" type="sibTrans" cxnId="{6A84F5ED-BFB3-4520-B988-50F6DF0C0C11}">
      <dgm:prSet/>
      <dgm:spPr/>
      <dgm:t>
        <a:bodyPr/>
        <a:lstStyle/>
        <a:p>
          <a:endParaRPr lang="es-ES"/>
        </a:p>
      </dgm:t>
    </dgm:pt>
    <dgm:pt modelId="{D5201096-C57A-4AC3-AC49-BED67541097D}">
      <dgm:prSet phldrT="[Texto]" custT="1"/>
      <dgm:spPr/>
      <dgm:t>
        <a:bodyPr/>
        <a:lstStyle/>
        <a:p>
          <a:pPr marL="0" indent="88900"/>
          <a:r>
            <a:rPr lang="es-ES" sz="1600" b="1" dirty="0" smtClean="0"/>
            <a:t>Residuos o materiales recuperables</a:t>
          </a:r>
          <a:endParaRPr lang="es-ES" sz="1600" b="1" dirty="0"/>
        </a:p>
      </dgm:t>
    </dgm:pt>
    <dgm:pt modelId="{67810DE0-9C01-4109-96E5-5B0D9B392CC2}" type="parTrans" cxnId="{A0551E3B-CEDF-422E-BEF2-3630765A180B}">
      <dgm:prSet/>
      <dgm:spPr/>
      <dgm:t>
        <a:bodyPr/>
        <a:lstStyle/>
        <a:p>
          <a:endParaRPr lang="es-ES"/>
        </a:p>
      </dgm:t>
    </dgm:pt>
    <dgm:pt modelId="{038E360B-AABE-44BC-A3E1-60A6599D8674}" type="sibTrans" cxnId="{A0551E3B-CEDF-422E-BEF2-3630765A180B}">
      <dgm:prSet/>
      <dgm:spPr/>
      <dgm:t>
        <a:bodyPr/>
        <a:lstStyle/>
        <a:p>
          <a:endParaRPr lang="es-ES"/>
        </a:p>
      </dgm:t>
    </dgm:pt>
    <dgm:pt modelId="{F6404D85-23C5-4F2C-8625-CD6CDE355D46}" type="pres">
      <dgm:prSet presAssocID="{4F4FB98B-F84B-4372-8EF3-CF4F3F566B6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BE0850CB-92CE-4C94-BE2F-04F4392BBD60}" type="pres">
      <dgm:prSet presAssocID="{1D8E756E-BFB5-45EB-958C-81EF17F9A541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53D769F-F486-4A61-914D-719CC067AB6B}" type="pres">
      <dgm:prSet presAssocID="{1D8E756E-BFB5-45EB-958C-81EF17F9A541}" presName="childText" presStyleLbl="revTx" presStyleIdx="0" presStyleCnt="6" custScaleY="13330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F09288F-5652-4DD6-AB89-BAFA10FD2957}" type="pres">
      <dgm:prSet presAssocID="{56B7CDC8-C043-4A4E-9309-BB1AD700ED8E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C0393DD-B703-4171-BA3E-6F581A97AF7D}" type="pres">
      <dgm:prSet presAssocID="{56B7CDC8-C043-4A4E-9309-BB1AD700ED8E}" presName="childText" presStyleLbl="revTx" presStyleIdx="1" presStyleCnt="6" custScaleY="13330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389FF9B-0A6E-4F49-95C4-F49F8B5408FB}" type="pres">
      <dgm:prSet presAssocID="{ACD7A4BB-8190-4D91-BDAB-DA2AA9A16BD1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AAC8F49-DA5A-4A65-99C3-6EFA5EBA3E7F}" type="pres">
      <dgm:prSet presAssocID="{ACD7A4BB-8190-4D91-BDAB-DA2AA9A16BD1}" presName="childText" presStyleLbl="revTx" presStyleIdx="2" presStyleCnt="6" custScaleY="13330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793E2E6-7EFC-4C00-8773-1309621FD9F4}" type="pres">
      <dgm:prSet presAssocID="{E7839410-71BF-4FAD-BB99-7EE88E1DE2D4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57E3DF9-75CC-44E3-94AB-B26807BFF610}" type="pres">
      <dgm:prSet presAssocID="{E7839410-71BF-4FAD-BB99-7EE88E1DE2D4}" presName="childText" presStyleLbl="revTx" presStyleIdx="3" presStyleCnt="6" custScaleY="13330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F487330-2F10-4691-BD86-BDDFF46AA3CC}" type="pres">
      <dgm:prSet presAssocID="{01C2A76F-CEDB-4F89-86F7-37EB2E3D4335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7E60271-8A9E-40BF-B854-CE2DC4E9EF93}" type="pres">
      <dgm:prSet presAssocID="{01C2A76F-CEDB-4F89-86F7-37EB2E3D4335}" presName="childText" presStyleLbl="revTx" presStyleIdx="4" presStyleCnt="6" custScaleY="13330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CD49988-3A25-48E0-8E75-704781682264}" type="pres">
      <dgm:prSet presAssocID="{D5201096-C57A-4AC3-AC49-BED67541097D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9B42094-EB4B-412C-9749-AE49D1285D3C}" type="pres">
      <dgm:prSet presAssocID="{D5201096-C57A-4AC3-AC49-BED67541097D}" presName="childText" presStyleLbl="revTx" presStyleIdx="5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EB898D8-0D6B-4879-8FB9-A6D86112C113}" type="presOf" srcId="{56B7CDC8-C043-4A4E-9309-BB1AD700ED8E}" destId="{8F09288F-5652-4DD6-AB89-BAFA10FD2957}" srcOrd="0" destOrd="0" presId="urn:microsoft.com/office/officeart/2005/8/layout/vList2"/>
    <dgm:cxn modelId="{56921CC1-4AB1-43A0-914F-1EC41B4DF80E}" type="presOf" srcId="{E7839410-71BF-4FAD-BB99-7EE88E1DE2D4}" destId="{E793E2E6-7EFC-4C00-8773-1309621FD9F4}" srcOrd="0" destOrd="0" presId="urn:microsoft.com/office/officeart/2005/8/layout/vList2"/>
    <dgm:cxn modelId="{A0551E3B-CEDF-422E-BEF2-3630765A180B}" srcId="{4F4FB98B-F84B-4372-8EF3-CF4F3F566B6F}" destId="{D5201096-C57A-4AC3-AC49-BED67541097D}" srcOrd="5" destOrd="0" parTransId="{67810DE0-9C01-4109-96E5-5B0D9B392CC2}" sibTransId="{038E360B-AABE-44BC-A3E1-60A6599D8674}"/>
    <dgm:cxn modelId="{EA0045BF-8CBF-45CE-AA12-F264D694C7D6}" type="presOf" srcId="{4F4FB98B-F84B-4372-8EF3-CF4F3F566B6F}" destId="{F6404D85-23C5-4F2C-8625-CD6CDE355D46}" srcOrd="0" destOrd="0" presId="urn:microsoft.com/office/officeart/2005/8/layout/vList2"/>
    <dgm:cxn modelId="{59096B99-BBD0-46D9-86A8-B5BA429C760D}" type="presOf" srcId="{1D8E756E-BFB5-45EB-958C-81EF17F9A541}" destId="{BE0850CB-92CE-4C94-BE2F-04F4392BBD60}" srcOrd="0" destOrd="0" presId="urn:microsoft.com/office/officeart/2005/8/layout/vList2"/>
    <dgm:cxn modelId="{9F64F92B-960F-4F52-BF8E-742433941D70}" srcId="{1D8E756E-BFB5-45EB-958C-81EF17F9A541}" destId="{57DDF2EF-BFBB-4669-9324-902E9D4EF8B8}" srcOrd="0" destOrd="0" parTransId="{065D0483-6E1F-4B4D-A38D-3C7938095BDD}" sibTransId="{D9E4F37D-93CF-458D-B0F8-7F8F29845BC7}"/>
    <dgm:cxn modelId="{9990B5BB-DC27-460C-8C29-3155080181B9}" srcId="{4F4FB98B-F84B-4372-8EF3-CF4F3F566B6F}" destId="{ACD7A4BB-8190-4D91-BDAB-DA2AA9A16BD1}" srcOrd="2" destOrd="0" parTransId="{701AF0B0-8950-4A1C-913A-4496A23FDDDF}" sibTransId="{88910E62-5772-4F03-8ACF-55A4BE4A6EFA}"/>
    <dgm:cxn modelId="{E60B9B50-3928-44F8-A2F5-2004BA7649CA}" srcId="{56B7CDC8-C043-4A4E-9309-BB1AD700ED8E}" destId="{0AC415FE-3D16-4CC2-AEAB-362D4121B181}" srcOrd="0" destOrd="0" parTransId="{ADFF507A-F0D0-491E-88E2-BD194E8299E5}" sibTransId="{F40683BF-FD7E-4D90-B852-11333EFE5D14}"/>
    <dgm:cxn modelId="{CEDF1664-70D6-46EF-832E-D52B77B99342}" type="presOf" srcId="{ACD7A4BB-8190-4D91-BDAB-DA2AA9A16BD1}" destId="{0389FF9B-0A6E-4F49-95C4-F49F8B5408FB}" srcOrd="0" destOrd="0" presId="urn:microsoft.com/office/officeart/2005/8/layout/vList2"/>
    <dgm:cxn modelId="{6DCE3EBA-5762-42FB-A4D7-E9B73B43179A}" type="presOf" srcId="{57DDF2EF-BFBB-4669-9324-902E9D4EF8B8}" destId="{853D769F-F486-4A61-914D-719CC067AB6B}" srcOrd="0" destOrd="0" presId="urn:microsoft.com/office/officeart/2005/8/layout/vList2"/>
    <dgm:cxn modelId="{65CDE96C-B086-4355-B100-33E9CFAB019C}" type="presOf" srcId="{6842F7CC-FFA1-4D50-9BEC-11C2FD82BF77}" destId="{B9B42094-EB4B-412C-9749-AE49D1285D3C}" srcOrd="0" destOrd="0" presId="urn:microsoft.com/office/officeart/2005/8/layout/vList2"/>
    <dgm:cxn modelId="{5E7FF77E-3309-4611-B9D8-3DC4C2755410}" type="presOf" srcId="{57C749C2-6BAB-42DA-93E0-801DD2E6F13B}" destId="{27E60271-8A9E-40BF-B854-CE2DC4E9EF93}" srcOrd="0" destOrd="0" presId="urn:microsoft.com/office/officeart/2005/8/layout/vList2"/>
    <dgm:cxn modelId="{B406FD0D-CEBE-4AFA-A662-13567D4665BD}" type="presOf" srcId="{B6D1EBD0-71BD-4BA4-9F94-B06D402B0B05}" destId="{957E3DF9-75CC-44E3-94AB-B26807BFF610}" srcOrd="0" destOrd="0" presId="urn:microsoft.com/office/officeart/2005/8/layout/vList2"/>
    <dgm:cxn modelId="{6A84F5ED-BFB3-4520-B988-50F6DF0C0C11}" srcId="{D5201096-C57A-4AC3-AC49-BED67541097D}" destId="{6842F7CC-FFA1-4D50-9BEC-11C2FD82BF77}" srcOrd="0" destOrd="0" parTransId="{1F6DA802-C771-4E24-BCF2-67CE1A8A14DD}" sibTransId="{B5CB44EE-BE6F-4FB5-BFF2-5E6FAB4FE372}"/>
    <dgm:cxn modelId="{7EBD54DC-A9C0-48F2-AA2F-89282345CA40}" srcId="{4F4FB98B-F84B-4372-8EF3-CF4F3F566B6F}" destId="{56B7CDC8-C043-4A4E-9309-BB1AD700ED8E}" srcOrd="1" destOrd="0" parTransId="{EDD37864-FF35-4A6F-9D88-37361760E507}" sibTransId="{0F050264-962F-44EB-9532-AA4B2FD51F5D}"/>
    <dgm:cxn modelId="{FB3D741F-16AA-4263-AF30-6636659C3189}" srcId="{ACD7A4BB-8190-4D91-BDAB-DA2AA9A16BD1}" destId="{BDD428BB-18C6-44D3-BAB6-F82A2E4B7D8A}" srcOrd="0" destOrd="0" parTransId="{15228D57-D225-4C8C-A177-14695CCF264D}" sibTransId="{D4914E9E-588F-4A24-B897-B5086AB94ECF}"/>
    <dgm:cxn modelId="{02195AAF-590F-4A41-9C9C-9C6913B9DEF7}" type="presOf" srcId="{D5201096-C57A-4AC3-AC49-BED67541097D}" destId="{CCD49988-3A25-48E0-8E75-704781682264}" srcOrd="0" destOrd="0" presId="urn:microsoft.com/office/officeart/2005/8/layout/vList2"/>
    <dgm:cxn modelId="{2B52C903-FFA3-46CF-92E2-C7A8B558EB53}" srcId="{4F4FB98B-F84B-4372-8EF3-CF4F3F566B6F}" destId="{01C2A76F-CEDB-4F89-86F7-37EB2E3D4335}" srcOrd="4" destOrd="0" parTransId="{F9432C82-C063-4060-A20B-C5C57988A1ED}" sibTransId="{1E2A9F2F-FCE0-4EA9-B5CF-E2721A73A1B2}"/>
    <dgm:cxn modelId="{9085A788-5D0F-4EBC-A498-89F84730A3C0}" type="presOf" srcId="{01C2A76F-CEDB-4F89-86F7-37EB2E3D4335}" destId="{CF487330-2F10-4691-BD86-BDDFF46AA3CC}" srcOrd="0" destOrd="0" presId="urn:microsoft.com/office/officeart/2005/8/layout/vList2"/>
    <dgm:cxn modelId="{0E3365F4-C986-4747-8A1B-CE2A086225A8}" srcId="{01C2A76F-CEDB-4F89-86F7-37EB2E3D4335}" destId="{57C749C2-6BAB-42DA-93E0-801DD2E6F13B}" srcOrd="0" destOrd="0" parTransId="{81B4069F-2085-4AD9-9939-7196B94F065A}" sibTransId="{A7FBF1D8-43C9-4E61-A566-107EB2AE7214}"/>
    <dgm:cxn modelId="{2CBEAC99-D231-4BCA-BE8E-C73B1B38D16A}" srcId="{E7839410-71BF-4FAD-BB99-7EE88E1DE2D4}" destId="{B6D1EBD0-71BD-4BA4-9F94-B06D402B0B05}" srcOrd="0" destOrd="0" parTransId="{79BA33C0-7F12-4196-AD6B-A042066EB587}" sibTransId="{459977D8-BE42-42F6-8862-10450B25F928}"/>
    <dgm:cxn modelId="{0C6DC318-9B9B-491B-8CDA-FAC7692B13D6}" type="presOf" srcId="{BDD428BB-18C6-44D3-BAB6-F82A2E4B7D8A}" destId="{AAAC8F49-DA5A-4A65-99C3-6EFA5EBA3E7F}" srcOrd="0" destOrd="0" presId="urn:microsoft.com/office/officeart/2005/8/layout/vList2"/>
    <dgm:cxn modelId="{55C5282A-E77E-4246-A9C7-8218ABE99B1B}" type="presOf" srcId="{0AC415FE-3D16-4CC2-AEAB-362D4121B181}" destId="{5C0393DD-B703-4171-BA3E-6F581A97AF7D}" srcOrd="0" destOrd="0" presId="urn:microsoft.com/office/officeart/2005/8/layout/vList2"/>
    <dgm:cxn modelId="{44A0E3AE-17BC-4191-9A38-35073B1F5828}" srcId="{4F4FB98B-F84B-4372-8EF3-CF4F3F566B6F}" destId="{E7839410-71BF-4FAD-BB99-7EE88E1DE2D4}" srcOrd="3" destOrd="0" parTransId="{04784B8D-479E-4F8C-9776-6FB8B88FDE1E}" sibTransId="{EC0F387D-3207-4AA0-BD0F-D9F624A0D37C}"/>
    <dgm:cxn modelId="{8165CDC9-8D1B-4F3B-836B-9AA6BA440B64}" srcId="{4F4FB98B-F84B-4372-8EF3-CF4F3F566B6F}" destId="{1D8E756E-BFB5-45EB-958C-81EF17F9A541}" srcOrd="0" destOrd="0" parTransId="{A54F7083-C205-4DAC-88C8-2F4843843F91}" sibTransId="{1B7C3A09-6D8A-4ABE-A411-9494645DF312}"/>
    <dgm:cxn modelId="{93DFB079-13FB-465F-8D87-C5042D4BA8A5}" type="presParOf" srcId="{F6404D85-23C5-4F2C-8625-CD6CDE355D46}" destId="{BE0850CB-92CE-4C94-BE2F-04F4392BBD60}" srcOrd="0" destOrd="0" presId="urn:microsoft.com/office/officeart/2005/8/layout/vList2"/>
    <dgm:cxn modelId="{627949A1-E1EB-42CB-BB73-4CB47F26B619}" type="presParOf" srcId="{F6404D85-23C5-4F2C-8625-CD6CDE355D46}" destId="{853D769F-F486-4A61-914D-719CC067AB6B}" srcOrd="1" destOrd="0" presId="urn:microsoft.com/office/officeart/2005/8/layout/vList2"/>
    <dgm:cxn modelId="{80D6B432-AB3E-4255-A0C1-5DEE5E4A633D}" type="presParOf" srcId="{F6404D85-23C5-4F2C-8625-CD6CDE355D46}" destId="{8F09288F-5652-4DD6-AB89-BAFA10FD2957}" srcOrd="2" destOrd="0" presId="urn:microsoft.com/office/officeart/2005/8/layout/vList2"/>
    <dgm:cxn modelId="{13256BB6-D566-4F4D-8D9B-AA7904F26C6B}" type="presParOf" srcId="{F6404D85-23C5-4F2C-8625-CD6CDE355D46}" destId="{5C0393DD-B703-4171-BA3E-6F581A97AF7D}" srcOrd="3" destOrd="0" presId="urn:microsoft.com/office/officeart/2005/8/layout/vList2"/>
    <dgm:cxn modelId="{E1C28E2C-6493-4CC2-813C-778B567FCD82}" type="presParOf" srcId="{F6404D85-23C5-4F2C-8625-CD6CDE355D46}" destId="{0389FF9B-0A6E-4F49-95C4-F49F8B5408FB}" srcOrd="4" destOrd="0" presId="urn:microsoft.com/office/officeart/2005/8/layout/vList2"/>
    <dgm:cxn modelId="{2407DFE1-9577-4C59-B47E-4C793B4703EB}" type="presParOf" srcId="{F6404D85-23C5-4F2C-8625-CD6CDE355D46}" destId="{AAAC8F49-DA5A-4A65-99C3-6EFA5EBA3E7F}" srcOrd="5" destOrd="0" presId="urn:microsoft.com/office/officeart/2005/8/layout/vList2"/>
    <dgm:cxn modelId="{5D8A615A-DFE2-4A41-BC0E-91C1A8FF5777}" type="presParOf" srcId="{F6404D85-23C5-4F2C-8625-CD6CDE355D46}" destId="{E793E2E6-7EFC-4C00-8773-1309621FD9F4}" srcOrd="6" destOrd="0" presId="urn:microsoft.com/office/officeart/2005/8/layout/vList2"/>
    <dgm:cxn modelId="{8DCFA4DF-28A4-4793-AEBF-2E4CF48F762C}" type="presParOf" srcId="{F6404D85-23C5-4F2C-8625-CD6CDE355D46}" destId="{957E3DF9-75CC-44E3-94AB-B26807BFF610}" srcOrd="7" destOrd="0" presId="urn:microsoft.com/office/officeart/2005/8/layout/vList2"/>
    <dgm:cxn modelId="{88AFE049-B5D6-4BB2-B342-73FC9DB2A707}" type="presParOf" srcId="{F6404D85-23C5-4F2C-8625-CD6CDE355D46}" destId="{CF487330-2F10-4691-BD86-BDDFF46AA3CC}" srcOrd="8" destOrd="0" presId="urn:microsoft.com/office/officeart/2005/8/layout/vList2"/>
    <dgm:cxn modelId="{5CE424EC-C820-49FB-8880-ED10294B6635}" type="presParOf" srcId="{F6404D85-23C5-4F2C-8625-CD6CDE355D46}" destId="{27E60271-8A9E-40BF-B854-CE2DC4E9EF93}" srcOrd="9" destOrd="0" presId="urn:microsoft.com/office/officeart/2005/8/layout/vList2"/>
    <dgm:cxn modelId="{B51331C2-DA07-4C83-B8B7-A6A6276ECFD2}" type="presParOf" srcId="{F6404D85-23C5-4F2C-8625-CD6CDE355D46}" destId="{CCD49988-3A25-48E0-8E75-704781682264}" srcOrd="10" destOrd="0" presId="urn:microsoft.com/office/officeart/2005/8/layout/vList2"/>
    <dgm:cxn modelId="{B11F76B5-0F2F-4E7A-8B80-86F50CC8AF1D}" type="presParOf" srcId="{F6404D85-23C5-4F2C-8625-CD6CDE355D46}" destId="{B9B42094-EB4B-412C-9749-AE49D1285D3C}" srcOrd="1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18ADDF5-B288-4886-8CD4-665BA5049CF0}" type="doc">
      <dgm:prSet loTypeId="urn:microsoft.com/office/officeart/2005/8/layout/hierarchy3" loCatId="list" qsTypeId="urn:microsoft.com/office/officeart/2005/8/quickstyle/simple5" qsCatId="simple" csTypeId="urn:microsoft.com/office/officeart/2005/8/colors/accent2_1" csCatId="accent2" phldr="1"/>
      <dgm:spPr/>
      <dgm:t>
        <a:bodyPr/>
        <a:lstStyle/>
        <a:p>
          <a:endParaRPr lang="es-ES"/>
        </a:p>
      </dgm:t>
    </dgm:pt>
    <dgm:pt modelId="{5213FC26-5D02-4976-A754-45D4081DD74E}">
      <dgm:prSet phldrT="[Texto]" custT="1"/>
      <dgm:spPr/>
      <dgm:t>
        <a:bodyPr/>
        <a:lstStyle/>
        <a:p>
          <a:r>
            <a:rPr lang="es-ES" sz="1600" b="1" dirty="0" smtClean="0"/>
            <a:t>Coste de pedido o reposición</a:t>
          </a:r>
          <a:endParaRPr lang="es-ES" sz="1600" b="1" dirty="0"/>
        </a:p>
      </dgm:t>
    </dgm:pt>
    <dgm:pt modelId="{1DD4E3FC-3FC4-46CB-A2FF-1A1A16AD54BF}" type="parTrans" cxnId="{6D2D450B-0D1D-4377-B959-E1419F489E0C}">
      <dgm:prSet/>
      <dgm:spPr/>
      <dgm:t>
        <a:bodyPr/>
        <a:lstStyle/>
        <a:p>
          <a:endParaRPr lang="es-ES"/>
        </a:p>
      </dgm:t>
    </dgm:pt>
    <dgm:pt modelId="{299C2030-774C-43FB-A1B8-2F57D4E436DA}" type="sibTrans" cxnId="{6D2D450B-0D1D-4377-B959-E1419F489E0C}">
      <dgm:prSet/>
      <dgm:spPr/>
      <dgm:t>
        <a:bodyPr/>
        <a:lstStyle/>
        <a:p>
          <a:endParaRPr lang="es-ES"/>
        </a:p>
      </dgm:t>
    </dgm:pt>
    <dgm:pt modelId="{B4F32CD8-2EF3-42D2-A3C3-D7B53E66723B}">
      <dgm:prSet phldrT="[Texto]" custT="1"/>
      <dgm:spPr/>
      <dgm:t>
        <a:bodyPr/>
        <a:lstStyle/>
        <a:p>
          <a:r>
            <a:rPr lang="es-ES" sz="1600" dirty="0" smtClean="0"/>
            <a:t>Se asumen cada vez que se realiza un pedido para reponer las existencias del almacén.</a:t>
          </a:r>
          <a:endParaRPr lang="es-ES" sz="1600" dirty="0"/>
        </a:p>
      </dgm:t>
    </dgm:pt>
    <dgm:pt modelId="{8319B93A-793C-45A6-A717-35770C504AAD}" type="parTrans" cxnId="{2EEA7250-64FA-44F0-8392-4710991BC33A}">
      <dgm:prSet/>
      <dgm:spPr/>
      <dgm:t>
        <a:bodyPr/>
        <a:lstStyle/>
        <a:p>
          <a:endParaRPr lang="es-ES"/>
        </a:p>
      </dgm:t>
    </dgm:pt>
    <dgm:pt modelId="{EA47C961-3AF4-4DE8-995C-4FDA29D8D856}" type="sibTrans" cxnId="{2EEA7250-64FA-44F0-8392-4710991BC33A}">
      <dgm:prSet/>
      <dgm:spPr/>
      <dgm:t>
        <a:bodyPr/>
        <a:lstStyle/>
        <a:p>
          <a:endParaRPr lang="es-ES"/>
        </a:p>
      </dgm:t>
    </dgm:pt>
    <dgm:pt modelId="{A69CD1E2-50E0-4BFC-BBA7-29E0D6CA63CE}">
      <dgm:prSet phldrT="[Texto]" custT="1"/>
      <dgm:spPr/>
      <dgm:t>
        <a:bodyPr/>
        <a:lstStyle/>
        <a:p>
          <a:r>
            <a:rPr lang="es-ES" sz="1600" b="1" dirty="0" smtClean="0"/>
            <a:t>Coste de adquisición</a:t>
          </a:r>
          <a:endParaRPr lang="es-ES" sz="1600" b="1" dirty="0"/>
        </a:p>
      </dgm:t>
    </dgm:pt>
    <dgm:pt modelId="{CDC984D0-F39A-4D75-BFA0-4A7A11EF06E2}" type="parTrans" cxnId="{7D29C19D-B2A8-4ACB-BCFF-78273796C657}">
      <dgm:prSet/>
      <dgm:spPr/>
      <dgm:t>
        <a:bodyPr/>
        <a:lstStyle/>
        <a:p>
          <a:endParaRPr lang="es-ES"/>
        </a:p>
      </dgm:t>
    </dgm:pt>
    <dgm:pt modelId="{39C2D612-FA5F-478F-8EF1-15CD17359E96}" type="sibTrans" cxnId="{7D29C19D-B2A8-4ACB-BCFF-78273796C657}">
      <dgm:prSet/>
      <dgm:spPr/>
      <dgm:t>
        <a:bodyPr/>
        <a:lstStyle/>
        <a:p>
          <a:endParaRPr lang="es-ES"/>
        </a:p>
      </dgm:t>
    </dgm:pt>
    <dgm:pt modelId="{B5F37CF3-8C7F-4FF3-B92C-2453557D38A2}">
      <dgm:prSet phldrT="[Texto]" custT="1"/>
      <dgm:spPr/>
      <dgm:t>
        <a:bodyPr/>
        <a:lstStyle/>
        <a:p>
          <a:r>
            <a:rPr lang="es-ES" sz="1600" dirty="0" smtClean="0"/>
            <a:t>Es el precio que se paga por el producto que se adquiere.</a:t>
          </a:r>
          <a:endParaRPr lang="es-ES" sz="1600" dirty="0"/>
        </a:p>
      </dgm:t>
    </dgm:pt>
    <dgm:pt modelId="{42C96C5D-EA5D-4B76-929D-E33BBCB92955}" type="parTrans" cxnId="{A612C95E-6C47-4F36-B808-347F443F8D80}">
      <dgm:prSet/>
      <dgm:spPr/>
      <dgm:t>
        <a:bodyPr/>
        <a:lstStyle/>
        <a:p>
          <a:endParaRPr lang="es-ES"/>
        </a:p>
      </dgm:t>
    </dgm:pt>
    <dgm:pt modelId="{D5641400-D80E-4A8F-AB97-BC5614CB224F}" type="sibTrans" cxnId="{A612C95E-6C47-4F36-B808-347F443F8D80}">
      <dgm:prSet/>
      <dgm:spPr/>
      <dgm:t>
        <a:bodyPr/>
        <a:lstStyle/>
        <a:p>
          <a:endParaRPr lang="es-ES"/>
        </a:p>
      </dgm:t>
    </dgm:pt>
    <dgm:pt modelId="{6FE26BE9-A582-45B6-94E8-FAFE5962FBC4}">
      <dgm:prSet phldrT="[Texto]" custT="1"/>
      <dgm:spPr/>
      <dgm:t>
        <a:bodyPr/>
        <a:lstStyle/>
        <a:p>
          <a:r>
            <a:rPr lang="es-ES" sz="1600" dirty="0" smtClean="0"/>
            <a:t>Se asume como consecuencia de no poder producir por falta de materias primas, o de no poder atender un pedido de un cliente por falta de productos terminados.</a:t>
          </a:r>
          <a:endParaRPr lang="es-ES" sz="1600" dirty="0"/>
        </a:p>
      </dgm:t>
    </dgm:pt>
    <dgm:pt modelId="{AFD3AB5D-D277-4124-AE74-E7804C1B3D98}" type="parTrans" cxnId="{C5569B6A-5AFA-4E2E-BC32-F70A85B60230}">
      <dgm:prSet/>
      <dgm:spPr/>
      <dgm:t>
        <a:bodyPr/>
        <a:lstStyle/>
        <a:p>
          <a:endParaRPr lang="es-ES"/>
        </a:p>
      </dgm:t>
    </dgm:pt>
    <dgm:pt modelId="{F516D897-4963-4125-918D-08FF84699DF2}" type="sibTrans" cxnId="{C5569B6A-5AFA-4E2E-BC32-F70A85B60230}">
      <dgm:prSet/>
      <dgm:spPr/>
      <dgm:t>
        <a:bodyPr/>
        <a:lstStyle/>
        <a:p>
          <a:endParaRPr lang="es-ES"/>
        </a:p>
      </dgm:t>
    </dgm:pt>
    <dgm:pt modelId="{A19B96C0-AA56-491F-902A-D51CA816ABE5}">
      <dgm:prSet phldrT="[Texto]" custT="1"/>
      <dgm:spPr/>
      <dgm:t>
        <a:bodyPr/>
        <a:lstStyle/>
        <a:p>
          <a:r>
            <a:rPr lang="es-ES" sz="1600" b="1" dirty="0" smtClean="0"/>
            <a:t>Coste de almacenamiento</a:t>
          </a:r>
          <a:endParaRPr lang="es-ES" sz="1600" b="1" dirty="0"/>
        </a:p>
      </dgm:t>
    </dgm:pt>
    <dgm:pt modelId="{3AD90C3F-D788-42D8-B3FB-99A0E6B5E1A6}" type="parTrans" cxnId="{20D19587-5EDB-49A3-98E9-DCBDEC0154A7}">
      <dgm:prSet/>
      <dgm:spPr/>
      <dgm:t>
        <a:bodyPr/>
        <a:lstStyle/>
        <a:p>
          <a:endParaRPr lang="es-ES"/>
        </a:p>
      </dgm:t>
    </dgm:pt>
    <dgm:pt modelId="{D6E84E2F-A399-4671-B09A-B21A476A7EB4}" type="sibTrans" cxnId="{20D19587-5EDB-49A3-98E9-DCBDEC0154A7}">
      <dgm:prSet/>
      <dgm:spPr/>
      <dgm:t>
        <a:bodyPr/>
        <a:lstStyle/>
        <a:p>
          <a:endParaRPr lang="es-ES"/>
        </a:p>
      </dgm:t>
    </dgm:pt>
    <dgm:pt modelId="{07F41C76-1CEA-4294-A262-CD05C06562AE}">
      <dgm:prSet phldrT="[Texto]" custT="1"/>
      <dgm:spPr/>
      <dgm:t>
        <a:bodyPr/>
        <a:lstStyle/>
        <a:p>
          <a:r>
            <a:rPr lang="es-ES" sz="1600" dirty="0" smtClean="0"/>
            <a:t>Son los derivados de mantener las existencias en el almacén (incluidos personal, alquiler del almacén, seguros…).</a:t>
          </a:r>
          <a:endParaRPr lang="es-ES" sz="1600" dirty="0"/>
        </a:p>
      </dgm:t>
    </dgm:pt>
    <dgm:pt modelId="{54D416A2-12BB-4AB0-A1EA-8544F780CEB6}" type="parTrans" cxnId="{9A7430F2-D7F8-4868-83C2-9FF3485F881F}">
      <dgm:prSet/>
      <dgm:spPr/>
      <dgm:t>
        <a:bodyPr/>
        <a:lstStyle/>
        <a:p>
          <a:endParaRPr lang="es-ES"/>
        </a:p>
      </dgm:t>
    </dgm:pt>
    <dgm:pt modelId="{C17F56D2-0324-4CED-BE05-8D59DDA2AE94}" type="sibTrans" cxnId="{9A7430F2-D7F8-4868-83C2-9FF3485F881F}">
      <dgm:prSet/>
      <dgm:spPr/>
      <dgm:t>
        <a:bodyPr/>
        <a:lstStyle/>
        <a:p>
          <a:endParaRPr lang="es-ES"/>
        </a:p>
      </dgm:t>
    </dgm:pt>
    <dgm:pt modelId="{3B510639-BBF2-4D92-8FF9-E7726BF1758F}">
      <dgm:prSet phldrT="[Texto]" custT="1"/>
      <dgm:spPr/>
      <dgm:t>
        <a:bodyPr/>
        <a:lstStyle/>
        <a:p>
          <a:r>
            <a:rPr lang="es-ES" sz="1600" b="1" dirty="0" smtClean="0"/>
            <a:t>Coste de roturas de stocks</a:t>
          </a:r>
          <a:endParaRPr lang="es-ES" sz="1600" b="1" dirty="0"/>
        </a:p>
      </dgm:t>
    </dgm:pt>
    <dgm:pt modelId="{E2A4EF64-0766-4E11-AC9B-550A63451C3B}" type="parTrans" cxnId="{018BC07E-8B72-43F7-B44B-50A0CEF006F5}">
      <dgm:prSet/>
      <dgm:spPr/>
      <dgm:t>
        <a:bodyPr/>
        <a:lstStyle/>
        <a:p>
          <a:endParaRPr lang="es-ES"/>
        </a:p>
      </dgm:t>
    </dgm:pt>
    <dgm:pt modelId="{E74311B1-275B-4B68-84FD-450FEFF94869}" type="sibTrans" cxnId="{018BC07E-8B72-43F7-B44B-50A0CEF006F5}">
      <dgm:prSet/>
      <dgm:spPr/>
      <dgm:t>
        <a:bodyPr/>
        <a:lstStyle/>
        <a:p>
          <a:endParaRPr lang="es-ES"/>
        </a:p>
      </dgm:t>
    </dgm:pt>
    <dgm:pt modelId="{7BAF7387-1E79-4965-9326-0FF7A9C2384D}" type="pres">
      <dgm:prSet presAssocID="{B18ADDF5-B288-4886-8CD4-665BA5049CF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DBBB84F-0A07-4AC6-B557-4714181E824A}" type="pres">
      <dgm:prSet presAssocID="{5213FC26-5D02-4976-A754-45D4081DD74E}" presName="root" presStyleCnt="0"/>
      <dgm:spPr/>
    </dgm:pt>
    <dgm:pt modelId="{B738F744-D829-41D8-A5D3-D8EC814C28BD}" type="pres">
      <dgm:prSet presAssocID="{5213FC26-5D02-4976-A754-45D4081DD74E}" presName="rootComposite" presStyleCnt="0"/>
      <dgm:spPr/>
    </dgm:pt>
    <dgm:pt modelId="{48DD41A7-5791-42A6-BCDF-3D17A97F922F}" type="pres">
      <dgm:prSet presAssocID="{5213FC26-5D02-4976-A754-45D4081DD74E}" presName="rootText" presStyleLbl="node1" presStyleIdx="0" presStyleCnt="4" custScaleY="135019"/>
      <dgm:spPr/>
      <dgm:t>
        <a:bodyPr/>
        <a:lstStyle/>
        <a:p>
          <a:endParaRPr lang="es-ES"/>
        </a:p>
      </dgm:t>
    </dgm:pt>
    <dgm:pt modelId="{18A31A96-B078-4961-A819-01DAA87C1D1E}" type="pres">
      <dgm:prSet presAssocID="{5213FC26-5D02-4976-A754-45D4081DD74E}" presName="rootConnector" presStyleLbl="node1" presStyleIdx="0" presStyleCnt="4"/>
      <dgm:spPr/>
      <dgm:t>
        <a:bodyPr/>
        <a:lstStyle/>
        <a:p>
          <a:endParaRPr lang="es-ES"/>
        </a:p>
      </dgm:t>
    </dgm:pt>
    <dgm:pt modelId="{A1E059FC-E20A-43B5-A2E4-EA4BE7FE7056}" type="pres">
      <dgm:prSet presAssocID="{5213FC26-5D02-4976-A754-45D4081DD74E}" presName="childShape" presStyleCnt="0"/>
      <dgm:spPr/>
    </dgm:pt>
    <dgm:pt modelId="{79DB9660-A9D7-4FBC-B89A-B59D4C86407D}" type="pres">
      <dgm:prSet presAssocID="{8319B93A-793C-45A6-A717-35770C504AAD}" presName="Name13" presStyleLbl="parChTrans1D2" presStyleIdx="0" presStyleCnt="4"/>
      <dgm:spPr/>
      <dgm:t>
        <a:bodyPr/>
        <a:lstStyle/>
        <a:p>
          <a:endParaRPr lang="es-ES"/>
        </a:p>
      </dgm:t>
    </dgm:pt>
    <dgm:pt modelId="{0945E2D9-189E-489A-AE6B-B6F23F322F04}" type="pres">
      <dgm:prSet presAssocID="{B4F32CD8-2EF3-42D2-A3C3-D7B53E66723B}" presName="childText" presStyleLbl="bgAcc1" presStyleIdx="0" presStyleCnt="4" custScaleY="31188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BBAA700-07C9-46EC-82DC-500858893FB2}" type="pres">
      <dgm:prSet presAssocID="{A69CD1E2-50E0-4BFC-BBA7-29E0D6CA63CE}" presName="root" presStyleCnt="0"/>
      <dgm:spPr/>
    </dgm:pt>
    <dgm:pt modelId="{2C4D8423-C501-4CD8-A306-A060D71DE26F}" type="pres">
      <dgm:prSet presAssocID="{A69CD1E2-50E0-4BFC-BBA7-29E0D6CA63CE}" presName="rootComposite" presStyleCnt="0"/>
      <dgm:spPr/>
    </dgm:pt>
    <dgm:pt modelId="{F51706E9-AAB6-4D88-8403-92265080DCA0}" type="pres">
      <dgm:prSet presAssocID="{A69CD1E2-50E0-4BFC-BBA7-29E0D6CA63CE}" presName="rootText" presStyleLbl="node1" presStyleIdx="1" presStyleCnt="4" custScaleY="135019"/>
      <dgm:spPr/>
      <dgm:t>
        <a:bodyPr/>
        <a:lstStyle/>
        <a:p>
          <a:endParaRPr lang="es-ES"/>
        </a:p>
      </dgm:t>
    </dgm:pt>
    <dgm:pt modelId="{D9E65371-63E2-4EA6-AE97-27C571D7D95A}" type="pres">
      <dgm:prSet presAssocID="{A69CD1E2-50E0-4BFC-BBA7-29E0D6CA63CE}" presName="rootConnector" presStyleLbl="node1" presStyleIdx="1" presStyleCnt="4"/>
      <dgm:spPr/>
      <dgm:t>
        <a:bodyPr/>
        <a:lstStyle/>
        <a:p>
          <a:endParaRPr lang="es-ES"/>
        </a:p>
      </dgm:t>
    </dgm:pt>
    <dgm:pt modelId="{4FF1076A-45A6-4D25-BAC8-446BA3BC0D27}" type="pres">
      <dgm:prSet presAssocID="{A69CD1E2-50E0-4BFC-BBA7-29E0D6CA63CE}" presName="childShape" presStyleCnt="0"/>
      <dgm:spPr/>
    </dgm:pt>
    <dgm:pt modelId="{19796EAC-5BE3-4E54-A612-3B1136C29357}" type="pres">
      <dgm:prSet presAssocID="{42C96C5D-EA5D-4B76-929D-E33BBCB92955}" presName="Name13" presStyleLbl="parChTrans1D2" presStyleIdx="1" presStyleCnt="4"/>
      <dgm:spPr/>
      <dgm:t>
        <a:bodyPr/>
        <a:lstStyle/>
        <a:p>
          <a:endParaRPr lang="es-ES"/>
        </a:p>
      </dgm:t>
    </dgm:pt>
    <dgm:pt modelId="{E9CDFCCB-8CB9-4BA4-8C99-A2067D061A02}" type="pres">
      <dgm:prSet presAssocID="{B5F37CF3-8C7F-4FF3-B92C-2453557D38A2}" presName="childText" presStyleLbl="bgAcc1" presStyleIdx="1" presStyleCnt="4" custScaleY="20851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04F5DFA-9F65-4FD8-BD5A-78FB508931C0}" type="pres">
      <dgm:prSet presAssocID="{A19B96C0-AA56-491F-902A-D51CA816ABE5}" presName="root" presStyleCnt="0"/>
      <dgm:spPr/>
    </dgm:pt>
    <dgm:pt modelId="{CD6B6A76-8E9E-4AF5-8C1B-EE4BB6A5DD1D}" type="pres">
      <dgm:prSet presAssocID="{A19B96C0-AA56-491F-902A-D51CA816ABE5}" presName="rootComposite" presStyleCnt="0"/>
      <dgm:spPr/>
    </dgm:pt>
    <dgm:pt modelId="{4AEA1189-5339-4E99-B389-797DD70C94D5}" type="pres">
      <dgm:prSet presAssocID="{A19B96C0-AA56-491F-902A-D51CA816ABE5}" presName="rootText" presStyleLbl="node1" presStyleIdx="2" presStyleCnt="4" custScaleX="124667" custScaleY="135019" custLinFactNeighborX="3203"/>
      <dgm:spPr/>
      <dgm:t>
        <a:bodyPr/>
        <a:lstStyle/>
        <a:p>
          <a:endParaRPr lang="es-ES"/>
        </a:p>
      </dgm:t>
    </dgm:pt>
    <dgm:pt modelId="{B6641DD0-72B0-45D9-9EB0-CB34F95BA34A}" type="pres">
      <dgm:prSet presAssocID="{A19B96C0-AA56-491F-902A-D51CA816ABE5}" presName="rootConnector" presStyleLbl="node1" presStyleIdx="2" presStyleCnt="4"/>
      <dgm:spPr/>
      <dgm:t>
        <a:bodyPr/>
        <a:lstStyle/>
        <a:p>
          <a:endParaRPr lang="es-ES"/>
        </a:p>
      </dgm:t>
    </dgm:pt>
    <dgm:pt modelId="{1E92466F-0523-48F0-AF27-C54EC0BA0287}" type="pres">
      <dgm:prSet presAssocID="{A19B96C0-AA56-491F-902A-D51CA816ABE5}" presName="childShape" presStyleCnt="0"/>
      <dgm:spPr/>
    </dgm:pt>
    <dgm:pt modelId="{A57A7EED-71F5-4821-A319-C46F85147166}" type="pres">
      <dgm:prSet presAssocID="{54D416A2-12BB-4AB0-A1EA-8544F780CEB6}" presName="Name13" presStyleLbl="parChTrans1D2" presStyleIdx="2" presStyleCnt="4"/>
      <dgm:spPr/>
      <dgm:t>
        <a:bodyPr/>
        <a:lstStyle/>
        <a:p>
          <a:endParaRPr lang="es-ES"/>
        </a:p>
      </dgm:t>
    </dgm:pt>
    <dgm:pt modelId="{A5CCCE7F-BF2E-4AEB-B370-04B8706C6CBB}" type="pres">
      <dgm:prSet presAssocID="{07F41C76-1CEA-4294-A262-CD05C06562AE}" presName="childText" presStyleLbl="bgAcc1" presStyleIdx="2" presStyleCnt="4" custScaleX="109744" custScaleY="364366" custLinFactNeighborX="400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E5DA82B-BD99-4094-BA85-1654303B73A4}" type="pres">
      <dgm:prSet presAssocID="{3B510639-BBF2-4D92-8FF9-E7726BF1758F}" presName="root" presStyleCnt="0"/>
      <dgm:spPr/>
    </dgm:pt>
    <dgm:pt modelId="{259D1FEF-6C70-4F15-AE24-3355906A8E1F}" type="pres">
      <dgm:prSet presAssocID="{3B510639-BBF2-4D92-8FF9-E7726BF1758F}" presName="rootComposite" presStyleCnt="0"/>
      <dgm:spPr/>
    </dgm:pt>
    <dgm:pt modelId="{3859F07E-8F47-4CC6-BCAF-4F6BDEB851A9}" type="pres">
      <dgm:prSet presAssocID="{3B510639-BBF2-4D92-8FF9-E7726BF1758F}" presName="rootText" presStyleLbl="node1" presStyleIdx="3" presStyleCnt="4" custScaleY="135019"/>
      <dgm:spPr/>
      <dgm:t>
        <a:bodyPr/>
        <a:lstStyle/>
        <a:p>
          <a:endParaRPr lang="es-ES"/>
        </a:p>
      </dgm:t>
    </dgm:pt>
    <dgm:pt modelId="{DF536EFC-0717-4829-82D8-D56955A78638}" type="pres">
      <dgm:prSet presAssocID="{3B510639-BBF2-4D92-8FF9-E7726BF1758F}" presName="rootConnector" presStyleLbl="node1" presStyleIdx="3" presStyleCnt="4"/>
      <dgm:spPr/>
      <dgm:t>
        <a:bodyPr/>
        <a:lstStyle/>
        <a:p>
          <a:endParaRPr lang="es-ES"/>
        </a:p>
      </dgm:t>
    </dgm:pt>
    <dgm:pt modelId="{13C2C24E-B04A-406F-BFA5-6BC789675FF6}" type="pres">
      <dgm:prSet presAssocID="{3B510639-BBF2-4D92-8FF9-E7726BF1758F}" presName="childShape" presStyleCnt="0"/>
      <dgm:spPr/>
    </dgm:pt>
    <dgm:pt modelId="{B973B37C-3369-49CF-9512-08F25B6B7260}" type="pres">
      <dgm:prSet presAssocID="{AFD3AB5D-D277-4124-AE74-E7804C1B3D98}" presName="Name13" presStyleLbl="parChTrans1D2" presStyleIdx="3" presStyleCnt="4"/>
      <dgm:spPr/>
      <dgm:t>
        <a:bodyPr/>
        <a:lstStyle/>
        <a:p>
          <a:endParaRPr lang="es-ES"/>
        </a:p>
      </dgm:t>
    </dgm:pt>
    <dgm:pt modelId="{AA8E8989-C39B-419B-A916-D29D09DDF0D1}" type="pres">
      <dgm:prSet presAssocID="{6FE26BE9-A582-45B6-94E8-FAFE5962FBC4}" presName="childText" presStyleLbl="bgAcc1" presStyleIdx="3" presStyleCnt="4" custScaleX="130483" custScaleY="43781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8C25502-D42E-416A-96E6-212D3930BDDB}" type="presOf" srcId="{A69CD1E2-50E0-4BFC-BBA7-29E0D6CA63CE}" destId="{D9E65371-63E2-4EA6-AE97-27C571D7D95A}" srcOrd="1" destOrd="0" presId="urn:microsoft.com/office/officeart/2005/8/layout/hierarchy3"/>
    <dgm:cxn modelId="{321D8C11-60C8-40BE-AA1A-7833174119F0}" type="presOf" srcId="{A19B96C0-AA56-491F-902A-D51CA816ABE5}" destId="{4AEA1189-5339-4E99-B389-797DD70C94D5}" srcOrd="0" destOrd="0" presId="urn:microsoft.com/office/officeart/2005/8/layout/hierarchy3"/>
    <dgm:cxn modelId="{20D19587-5EDB-49A3-98E9-DCBDEC0154A7}" srcId="{B18ADDF5-B288-4886-8CD4-665BA5049CF0}" destId="{A19B96C0-AA56-491F-902A-D51CA816ABE5}" srcOrd="2" destOrd="0" parTransId="{3AD90C3F-D788-42D8-B3FB-99A0E6B5E1A6}" sibTransId="{D6E84E2F-A399-4671-B09A-B21A476A7EB4}"/>
    <dgm:cxn modelId="{43731C71-A41B-4033-A2B3-48C39E994AE9}" type="presOf" srcId="{B5F37CF3-8C7F-4FF3-B92C-2453557D38A2}" destId="{E9CDFCCB-8CB9-4BA4-8C99-A2067D061A02}" srcOrd="0" destOrd="0" presId="urn:microsoft.com/office/officeart/2005/8/layout/hierarchy3"/>
    <dgm:cxn modelId="{9D9AD01E-6159-4CEB-B21F-6EAE40CAD393}" type="presOf" srcId="{8319B93A-793C-45A6-A717-35770C504AAD}" destId="{79DB9660-A9D7-4FBC-B89A-B59D4C86407D}" srcOrd="0" destOrd="0" presId="urn:microsoft.com/office/officeart/2005/8/layout/hierarchy3"/>
    <dgm:cxn modelId="{9A7430F2-D7F8-4868-83C2-9FF3485F881F}" srcId="{A19B96C0-AA56-491F-902A-D51CA816ABE5}" destId="{07F41C76-1CEA-4294-A262-CD05C06562AE}" srcOrd="0" destOrd="0" parTransId="{54D416A2-12BB-4AB0-A1EA-8544F780CEB6}" sibTransId="{C17F56D2-0324-4CED-BE05-8D59DDA2AE94}"/>
    <dgm:cxn modelId="{BA72C010-75C5-4746-AF94-B3AB349F499C}" type="presOf" srcId="{6FE26BE9-A582-45B6-94E8-FAFE5962FBC4}" destId="{AA8E8989-C39B-419B-A916-D29D09DDF0D1}" srcOrd="0" destOrd="0" presId="urn:microsoft.com/office/officeart/2005/8/layout/hierarchy3"/>
    <dgm:cxn modelId="{AD2F4367-65CB-450A-8DE1-5D2A30840F29}" type="presOf" srcId="{A69CD1E2-50E0-4BFC-BBA7-29E0D6CA63CE}" destId="{F51706E9-AAB6-4D88-8403-92265080DCA0}" srcOrd="0" destOrd="0" presId="urn:microsoft.com/office/officeart/2005/8/layout/hierarchy3"/>
    <dgm:cxn modelId="{4B8191CC-917E-4E37-98E1-693C0437D33F}" type="presOf" srcId="{07F41C76-1CEA-4294-A262-CD05C06562AE}" destId="{A5CCCE7F-BF2E-4AEB-B370-04B8706C6CBB}" srcOrd="0" destOrd="0" presId="urn:microsoft.com/office/officeart/2005/8/layout/hierarchy3"/>
    <dgm:cxn modelId="{A612C95E-6C47-4F36-B808-347F443F8D80}" srcId="{A69CD1E2-50E0-4BFC-BBA7-29E0D6CA63CE}" destId="{B5F37CF3-8C7F-4FF3-B92C-2453557D38A2}" srcOrd="0" destOrd="0" parTransId="{42C96C5D-EA5D-4B76-929D-E33BBCB92955}" sibTransId="{D5641400-D80E-4A8F-AB97-BC5614CB224F}"/>
    <dgm:cxn modelId="{CF298783-00AA-423C-89D2-3F196C81C491}" type="presOf" srcId="{B4F32CD8-2EF3-42D2-A3C3-D7B53E66723B}" destId="{0945E2D9-189E-489A-AE6B-B6F23F322F04}" srcOrd="0" destOrd="0" presId="urn:microsoft.com/office/officeart/2005/8/layout/hierarchy3"/>
    <dgm:cxn modelId="{38E18D88-08AE-4C65-B2A6-FD06733633AA}" type="presOf" srcId="{AFD3AB5D-D277-4124-AE74-E7804C1B3D98}" destId="{B973B37C-3369-49CF-9512-08F25B6B7260}" srcOrd="0" destOrd="0" presId="urn:microsoft.com/office/officeart/2005/8/layout/hierarchy3"/>
    <dgm:cxn modelId="{56ADE55F-38C2-48FB-A39A-E55BADE19F56}" type="presOf" srcId="{5213FC26-5D02-4976-A754-45D4081DD74E}" destId="{18A31A96-B078-4961-A819-01DAA87C1D1E}" srcOrd="1" destOrd="0" presId="urn:microsoft.com/office/officeart/2005/8/layout/hierarchy3"/>
    <dgm:cxn modelId="{3F8560AB-44C7-41D6-AD7E-0D009022883C}" type="presOf" srcId="{5213FC26-5D02-4976-A754-45D4081DD74E}" destId="{48DD41A7-5791-42A6-BCDF-3D17A97F922F}" srcOrd="0" destOrd="0" presId="urn:microsoft.com/office/officeart/2005/8/layout/hierarchy3"/>
    <dgm:cxn modelId="{2EEA7250-64FA-44F0-8392-4710991BC33A}" srcId="{5213FC26-5D02-4976-A754-45D4081DD74E}" destId="{B4F32CD8-2EF3-42D2-A3C3-D7B53E66723B}" srcOrd="0" destOrd="0" parTransId="{8319B93A-793C-45A6-A717-35770C504AAD}" sibTransId="{EA47C961-3AF4-4DE8-995C-4FDA29D8D856}"/>
    <dgm:cxn modelId="{37A9FA0C-BC24-464D-9E6D-9B490193E657}" type="presOf" srcId="{54D416A2-12BB-4AB0-A1EA-8544F780CEB6}" destId="{A57A7EED-71F5-4821-A319-C46F85147166}" srcOrd="0" destOrd="0" presId="urn:microsoft.com/office/officeart/2005/8/layout/hierarchy3"/>
    <dgm:cxn modelId="{C3F4EB7B-460E-4E1F-8C2C-7C3919D930AE}" type="presOf" srcId="{3B510639-BBF2-4D92-8FF9-E7726BF1758F}" destId="{3859F07E-8F47-4CC6-BCAF-4F6BDEB851A9}" srcOrd="0" destOrd="0" presId="urn:microsoft.com/office/officeart/2005/8/layout/hierarchy3"/>
    <dgm:cxn modelId="{C3E72B2A-4D4D-4E07-8736-F849F3DB781A}" type="presOf" srcId="{3B510639-BBF2-4D92-8FF9-E7726BF1758F}" destId="{DF536EFC-0717-4829-82D8-D56955A78638}" srcOrd="1" destOrd="0" presId="urn:microsoft.com/office/officeart/2005/8/layout/hierarchy3"/>
    <dgm:cxn modelId="{018BC07E-8B72-43F7-B44B-50A0CEF006F5}" srcId="{B18ADDF5-B288-4886-8CD4-665BA5049CF0}" destId="{3B510639-BBF2-4D92-8FF9-E7726BF1758F}" srcOrd="3" destOrd="0" parTransId="{E2A4EF64-0766-4E11-AC9B-550A63451C3B}" sibTransId="{E74311B1-275B-4B68-84FD-450FEFF94869}"/>
    <dgm:cxn modelId="{0D907F9A-6AE7-4874-BAA0-ED84AF20754C}" type="presOf" srcId="{B18ADDF5-B288-4886-8CD4-665BA5049CF0}" destId="{7BAF7387-1E79-4965-9326-0FF7A9C2384D}" srcOrd="0" destOrd="0" presId="urn:microsoft.com/office/officeart/2005/8/layout/hierarchy3"/>
    <dgm:cxn modelId="{6D2D450B-0D1D-4377-B959-E1419F489E0C}" srcId="{B18ADDF5-B288-4886-8CD4-665BA5049CF0}" destId="{5213FC26-5D02-4976-A754-45D4081DD74E}" srcOrd="0" destOrd="0" parTransId="{1DD4E3FC-3FC4-46CB-A2FF-1A1A16AD54BF}" sibTransId="{299C2030-774C-43FB-A1B8-2F57D4E436DA}"/>
    <dgm:cxn modelId="{FC10020A-1DBC-4F46-AD94-CD53DD8E5368}" type="presOf" srcId="{42C96C5D-EA5D-4B76-929D-E33BBCB92955}" destId="{19796EAC-5BE3-4E54-A612-3B1136C29357}" srcOrd="0" destOrd="0" presId="urn:microsoft.com/office/officeart/2005/8/layout/hierarchy3"/>
    <dgm:cxn modelId="{DBC16D3B-EC65-435C-B51D-91AECE2DD54A}" type="presOf" srcId="{A19B96C0-AA56-491F-902A-D51CA816ABE5}" destId="{B6641DD0-72B0-45D9-9EB0-CB34F95BA34A}" srcOrd="1" destOrd="0" presId="urn:microsoft.com/office/officeart/2005/8/layout/hierarchy3"/>
    <dgm:cxn modelId="{C5569B6A-5AFA-4E2E-BC32-F70A85B60230}" srcId="{3B510639-BBF2-4D92-8FF9-E7726BF1758F}" destId="{6FE26BE9-A582-45B6-94E8-FAFE5962FBC4}" srcOrd="0" destOrd="0" parTransId="{AFD3AB5D-D277-4124-AE74-E7804C1B3D98}" sibTransId="{F516D897-4963-4125-918D-08FF84699DF2}"/>
    <dgm:cxn modelId="{7D29C19D-B2A8-4ACB-BCFF-78273796C657}" srcId="{B18ADDF5-B288-4886-8CD4-665BA5049CF0}" destId="{A69CD1E2-50E0-4BFC-BBA7-29E0D6CA63CE}" srcOrd="1" destOrd="0" parTransId="{CDC984D0-F39A-4D75-BFA0-4A7A11EF06E2}" sibTransId="{39C2D612-FA5F-478F-8EF1-15CD17359E96}"/>
    <dgm:cxn modelId="{573EA22E-8709-4DF9-B2D0-FD9BF31C4D97}" type="presParOf" srcId="{7BAF7387-1E79-4965-9326-0FF7A9C2384D}" destId="{FDBBB84F-0A07-4AC6-B557-4714181E824A}" srcOrd="0" destOrd="0" presId="urn:microsoft.com/office/officeart/2005/8/layout/hierarchy3"/>
    <dgm:cxn modelId="{6E28EAC8-9388-4C79-8C80-0639945809F2}" type="presParOf" srcId="{FDBBB84F-0A07-4AC6-B557-4714181E824A}" destId="{B738F744-D829-41D8-A5D3-D8EC814C28BD}" srcOrd="0" destOrd="0" presId="urn:microsoft.com/office/officeart/2005/8/layout/hierarchy3"/>
    <dgm:cxn modelId="{D76ACAAF-FF93-49E1-943E-BCEF89C7DD67}" type="presParOf" srcId="{B738F744-D829-41D8-A5D3-D8EC814C28BD}" destId="{48DD41A7-5791-42A6-BCDF-3D17A97F922F}" srcOrd="0" destOrd="0" presId="urn:microsoft.com/office/officeart/2005/8/layout/hierarchy3"/>
    <dgm:cxn modelId="{896E2095-3E11-43C1-9B62-094842BBDA27}" type="presParOf" srcId="{B738F744-D829-41D8-A5D3-D8EC814C28BD}" destId="{18A31A96-B078-4961-A819-01DAA87C1D1E}" srcOrd="1" destOrd="0" presId="urn:microsoft.com/office/officeart/2005/8/layout/hierarchy3"/>
    <dgm:cxn modelId="{E3A9B27F-0944-4474-9615-32A69DEA3E4D}" type="presParOf" srcId="{FDBBB84F-0A07-4AC6-B557-4714181E824A}" destId="{A1E059FC-E20A-43B5-A2E4-EA4BE7FE7056}" srcOrd="1" destOrd="0" presId="urn:microsoft.com/office/officeart/2005/8/layout/hierarchy3"/>
    <dgm:cxn modelId="{D9C08E7E-AC3A-4C7A-9390-7959A94DDF6A}" type="presParOf" srcId="{A1E059FC-E20A-43B5-A2E4-EA4BE7FE7056}" destId="{79DB9660-A9D7-4FBC-B89A-B59D4C86407D}" srcOrd="0" destOrd="0" presId="urn:microsoft.com/office/officeart/2005/8/layout/hierarchy3"/>
    <dgm:cxn modelId="{DE9540A2-1A44-48F2-B22F-D0B8E16FDFC4}" type="presParOf" srcId="{A1E059FC-E20A-43B5-A2E4-EA4BE7FE7056}" destId="{0945E2D9-189E-489A-AE6B-B6F23F322F04}" srcOrd="1" destOrd="0" presId="urn:microsoft.com/office/officeart/2005/8/layout/hierarchy3"/>
    <dgm:cxn modelId="{2D720072-1A80-4173-A39B-9B4774196237}" type="presParOf" srcId="{7BAF7387-1E79-4965-9326-0FF7A9C2384D}" destId="{BBBAA700-07C9-46EC-82DC-500858893FB2}" srcOrd="1" destOrd="0" presId="urn:microsoft.com/office/officeart/2005/8/layout/hierarchy3"/>
    <dgm:cxn modelId="{E2109F90-40D6-4818-9CB8-B8415C24478F}" type="presParOf" srcId="{BBBAA700-07C9-46EC-82DC-500858893FB2}" destId="{2C4D8423-C501-4CD8-A306-A060D71DE26F}" srcOrd="0" destOrd="0" presId="urn:microsoft.com/office/officeart/2005/8/layout/hierarchy3"/>
    <dgm:cxn modelId="{5F345CC1-8F1D-4C01-91E7-9B2F3E4A855D}" type="presParOf" srcId="{2C4D8423-C501-4CD8-A306-A060D71DE26F}" destId="{F51706E9-AAB6-4D88-8403-92265080DCA0}" srcOrd="0" destOrd="0" presId="urn:microsoft.com/office/officeart/2005/8/layout/hierarchy3"/>
    <dgm:cxn modelId="{E983AFC3-F990-4F67-9D50-F6EF2F217F92}" type="presParOf" srcId="{2C4D8423-C501-4CD8-A306-A060D71DE26F}" destId="{D9E65371-63E2-4EA6-AE97-27C571D7D95A}" srcOrd="1" destOrd="0" presId="urn:microsoft.com/office/officeart/2005/8/layout/hierarchy3"/>
    <dgm:cxn modelId="{124887AD-294F-4E8C-AD01-2E0AFC5E3C50}" type="presParOf" srcId="{BBBAA700-07C9-46EC-82DC-500858893FB2}" destId="{4FF1076A-45A6-4D25-BAC8-446BA3BC0D27}" srcOrd="1" destOrd="0" presId="urn:microsoft.com/office/officeart/2005/8/layout/hierarchy3"/>
    <dgm:cxn modelId="{CBF6568D-7D1A-43DA-A41D-3117CC6A0F51}" type="presParOf" srcId="{4FF1076A-45A6-4D25-BAC8-446BA3BC0D27}" destId="{19796EAC-5BE3-4E54-A612-3B1136C29357}" srcOrd="0" destOrd="0" presId="urn:microsoft.com/office/officeart/2005/8/layout/hierarchy3"/>
    <dgm:cxn modelId="{CC948C73-79AF-4860-8AD5-A9A05E62062D}" type="presParOf" srcId="{4FF1076A-45A6-4D25-BAC8-446BA3BC0D27}" destId="{E9CDFCCB-8CB9-4BA4-8C99-A2067D061A02}" srcOrd="1" destOrd="0" presId="urn:microsoft.com/office/officeart/2005/8/layout/hierarchy3"/>
    <dgm:cxn modelId="{1021020F-9141-457C-97E6-896849F5B129}" type="presParOf" srcId="{7BAF7387-1E79-4965-9326-0FF7A9C2384D}" destId="{304F5DFA-9F65-4FD8-BD5A-78FB508931C0}" srcOrd="2" destOrd="0" presId="urn:microsoft.com/office/officeart/2005/8/layout/hierarchy3"/>
    <dgm:cxn modelId="{54F46E20-2350-4F77-8A9D-74BC7D70CEB1}" type="presParOf" srcId="{304F5DFA-9F65-4FD8-BD5A-78FB508931C0}" destId="{CD6B6A76-8E9E-4AF5-8C1B-EE4BB6A5DD1D}" srcOrd="0" destOrd="0" presId="urn:microsoft.com/office/officeart/2005/8/layout/hierarchy3"/>
    <dgm:cxn modelId="{6CB9F733-CAED-4806-ADAA-7D5539F3A936}" type="presParOf" srcId="{CD6B6A76-8E9E-4AF5-8C1B-EE4BB6A5DD1D}" destId="{4AEA1189-5339-4E99-B389-797DD70C94D5}" srcOrd="0" destOrd="0" presId="urn:microsoft.com/office/officeart/2005/8/layout/hierarchy3"/>
    <dgm:cxn modelId="{F8CB5F1F-DE2B-448B-82B4-CC60E8CE6D6E}" type="presParOf" srcId="{CD6B6A76-8E9E-4AF5-8C1B-EE4BB6A5DD1D}" destId="{B6641DD0-72B0-45D9-9EB0-CB34F95BA34A}" srcOrd="1" destOrd="0" presId="urn:microsoft.com/office/officeart/2005/8/layout/hierarchy3"/>
    <dgm:cxn modelId="{F10AD13C-D142-417B-BA21-7E653E0AE650}" type="presParOf" srcId="{304F5DFA-9F65-4FD8-BD5A-78FB508931C0}" destId="{1E92466F-0523-48F0-AF27-C54EC0BA0287}" srcOrd="1" destOrd="0" presId="urn:microsoft.com/office/officeart/2005/8/layout/hierarchy3"/>
    <dgm:cxn modelId="{C6912584-85F6-48FE-839A-7628E64A9407}" type="presParOf" srcId="{1E92466F-0523-48F0-AF27-C54EC0BA0287}" destId="{A57A7EED-71F5-4821-A319-C46F85147166}" srcOrd="0" destOrd="0" presId="urn:microsoft.com/office/officeart/2005/8/layout/hierarchy3"/>
    <dgm:cxn modelId="{3569843F-B8E6-4BDF-A905-7E0E5A7B9ADC}" type="presParOf" srcId="{1E92466F-0523-48F0-AF27-C54EC0BA0287}" destId="{A5CCCE7F-BF2E-4AEB-B370-04B8706C6CBB}" srcOrd="1" destOrd="0" presId="urn:microsoft.com/office/officeart/2005/8/layout/hierarchy3"/>
    <dgm:cxn modelId="{0039F1E9-B105-47A3-AB86-0A2A4ADC0256}" type="presParOf" srcId="{7BAF7387-1E79-4965-9326-0FF7A9C2384D}" destId="{7E5DA82B-BD99-4094-BA85-1654303B73A4}" srcOrd="3" destOrd="0" presId="urn:microsoft.com/office/officeart/2005/8/layout/hierarchy3"/>
    <dgm:cxn modelId="{ECE61540-EE91-44C3-B3D3-AC108A52282E}" type="presParOf" srcId="{7E5DA82B-BD99-4094-BA85-1654303B73A4}" destId="{259D1FEF-6C70-4F15-AE24-3355906A8E1F}" srcOrd="0" destOrd="0" presId="urn:microsoft.com/office/officeart/2005/8/layout/hierarchy3"/>
    <dgm:cxn modelId="{5C4C3A4B-FDBA-422C-8344-35A190BBDA99}" type="presParOf" srcId="{259D1FEF-6C70-4F15-AE24-3355906A8E1F}" destId="{3859F07E-8F47-4CC6-BCAF-4F6BDEB851A9}" srcOrd="0" destOrd="0" presId="urn:microsoft.com/office/officeart/2005/8/layout/hierarchy3"/>
    <dgm:cxn modelId="{B138928F-8E2C-4DC0-B1FD-3CF2251C9791}" type="presParOf" srcId="{259D1FEF-6C70-4F15-AE24-3355906A8E1F}" destId="{DF536EFC-0717-4829-82D8-D56955A78638}" srcOrd="1" destOrd="0" presId="urn:microsoft.com/office/officeart/2005/8/layout/hierarchy3"/>
    <dgm:cxn modelId="{715BAF7A-D464-4784-9DA7-C0797845140C}" type="presParOf" srcId="{7E5DA82B-BD99-4094-BA85-1654303B73A4}" destId="{13C2C24E-B04A-406F-BFA5-6BC789675FF6}" srcOrd="1" destOrd="0" presId="urn:microsoft.com/office/officeart/2005/8/layout/hierarchy3"/>
    <dgm:cxn modelId="{CD07D5E6-5A69-4C92-BF58-57CF03721677}" type="presParOf" srcId="{13C2C24E-B04A-406F-BFA5-6BC789675FF6}" destId="{B973B37C-3369-49CF-9512-08F25B6B7260}" srcOrd="0" destOrd="0" presId="urn:microsoft.com/office/officeart/2005/8/layout/hierarchy3"/>
    <dgm:cxn modelId="{F09A0D39-CBE0-41EB-964F-36944E11100C}" type="presParOf" srcId="{13C2C24E-B04A-406F-BFA5-6BC789675FF6}" destId="{AA8E8989-C39B-419B-A916-D29D09DDF0D1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7F4CF08-10B8-4409-BEC3-8EDDDF39995F}" type="doc">
      <dgm:prSet loTypeId="urn:microsoft.com/office/officeart/2005/8/layout/hierarchy2" loCatId="hierarchy" qsTypeId="urn:microsoft.com/office/officeart/2005/8/quickstyle/simple3" qsCatId="simple" csTypeId="urn:microsoft.com/office/officeart/2005/8/colors/accent2_1" csCatId="accent2" phldr="1"/>
      <dgm:spPr/>
      <dgm:t>
        <a:bodyPr/>
        <a:lstStyle/>
        <a:p>
          <a:endParaRPr lang="es-ES"/>
        </a:p>
      </dgm:t>
    </dgm:pt>
    <dgm:pt modelId="{072A1031-C56C-4FB2-B6DE-E465ACCE7003}">
      <dgm:prSet phldrT="[Texto]" custT="1"/>
      <dgm:spPr/>
      <dgm:t>
        <a:bodyPr/>
        <a:lstStyle/>
        <a:p>
          <a:r>
            <a:rPr lang="es-ES" sz="1800" b="1" dirty="0" smtClean="0"/>
            <a:t>Las existencias se valoran…</a:t>
          </a:r>
          <a:endParaRPr lang="es-ES" sz="1800" b="1" dirty="0"/>
        </a:p>
      </dgm:t>
    </dgm:pt>
    <dgm:pt modelId="{F5FD3ABF-3BF3-434B-A173-B023D52D5B98}" type="parTrans" cxnId="{160831A1-5191-4D27-9FBA-4604EF721D7F}">
      <dgm:prSet/>
      <dgm:spPr/>
      <dgm:t>
        <a:bodyPr/>
        <a:lstStyle/>
        <a:p>
          <a:endParaRPr lang="es-ES"/>
        </a:p>
      </dgm:t>
    </dgm:pt>
    <dgm:pt modelId="{7101D3C7-A49E-4D9F-B603-8BCF86B82087}" type="sibTrans" cxnId="{160831A1-5191-4D27-9FBA-4604EF721D7F}">
      <dgm:prSet/>
      <dgm:spPr/>
      <dgm:t>
        <a:bodyPr/>
        <a:lstStyle/>
        <a:p>
          <a:endParaRPr lang="es-ES"/>
        </a:p>
      </dgm:t>
    </dgm:pt>
    <dgm:pt modelId="{A20ED848-D5AA-48D7-9D1C-48D67A699DB0}">
      <dgm:prSet phldrT="[Texto]" custT="1"/>
      <dgm:spPr/>
      <dgm:t>
        <a:bodyPr/>
        <a:lstStyle/>
        <a:p>
          <a:r>
            <a:rPr lang="es-ES" sz="1800" dirty="0" smtClean="0"/>
            <a:t>Al entrar en el almacén</a:t>
          </a:r>
          <a:endParaRPr lang="es-ES" sz="1800" dirty="0"/>
        </a:p>
      </dgm:t>
    </dgm:pt>
    <dgm:pt modelId="{3C166225-44F8-4BDF-8705-1E42DF1DEF05}" type="parTrans" cxnId="{90AF9508-894E-46FD-8AAC-EA11EC4E6D0B}">
      <dgm:prSet/>
      <dgm:spPr/>
      <dgm:t>
        <a:bodyPr/>
        <a:lstStyle/>
        <a:p>
          <a:endParaRPr lang="es-ES"/>
        </a:p>
      </dgm:t>
    </dgm:pt>
    <dgm:pt modelId="{B893B083-BE8E-4C8B-A59D-AA6CE048DB40}" type="sibTrans" cxnId="{90AF9508-894E-46FD-8AAC-EA11EC4E6D0B}">
      <dgm:prSet/>
      <dgm:spPr/>
      <dgm:t>
        <a:bodyPr/>
        <a:lstStyle/>
        <a:p>
          <a:endParaRPr lang="es-ES"/>
        </a:p>
      </dgm:t>
    </dgm:pt>
    <dgm:pt modelId="{74503D67-9144-4D76-8C9A-9DC975A2C578}">
      <dgm:prSet phldrT="[Texto]" custT="1"/>
      <dgm:spPr/>
      <dgm:t>
        <a:bodyPr/>
        <a:lstStyle/>
        <a:p>
          <a:r>
            <a:rPr lang="es-ES" sz="1800" dirty="0" smtClean="0"/>
            <a:t>Al salir del almacén</a:t>
          </a:r>
          <a:endParaRPr lang="es-ES" sz="1800" dirty="0"/>
        </a:p>
      </dgm:t>
    </dgm:pt>
    <dgm:pt modelId="{214CD6BA-82F2-4DA5-BB3E-8D9949F18132}" type="parTrans" cxnId="{E4A65EC4-205E-4C0E-BA7F-54AE02FA7B8C}">
      <dgm:prSet/>
      <dgm:spPr/>
      <dgm:t>
        <a:bodyPr/>
        <a:lstStyle/>
        <a:p>
          <a:endParaRPr lang="es-ES"/>
        </a:p>
      </dgm:t>
    </dgm:pt>
    <dgm:pt modelId="{84E06EC1-3E43-4AE9-9D77-06001C2750E0}" type="sibTrans" cxnId="{E4A65EC4-205E-4C0E-BA7F-54AE02FA7B8C}">
      <dgm:prSet/>
      <dgm:spPr/>
      <dgm:t>
        <a:bodyPr/>
        <a:lstStyle/>
        <a:p>
          <a:endParaRPr lang="es-ES"/>
        </a:p>
      </dgm:t>
    </dgm:pt>
    <dgm:pt modelId="{4DAF96A6-135C-44FC-A2F9-CE704C287669}">
      <dgm:prSet phldrT="[Texto]" custT="1"/>
      <dgm:spPr/>
      <dgm:t>
        <a:bodyPr/>
        <a:lstStyle/>
        <a:p>
          <a:pPr marL="88900" indent="0" algn="l"/>
          <a:r>
            <a:rPr lang="es-ES" sz="1600" dirty="0" smtClean="0"/>
            <a:t>Por su precio de adquisición, si se compran.</a:t>
          </a:r>
          <a:endParaRPr lang="es-ES" sz="1600" dirty="0"/>
        </a:p>
      </dgm:t>
    </dgm:pt>
    <dgm:pt modelId="{75D5CE38-CEAA-44AF-8EC2-FF5D36D46F5A}" type="parTrans" cxnId="{D77558D2-184C-427C-9169-918374D16804}">
      <dgm:prSet/>
      <dgm:spPr/>
      <dgm:t>
        <a:bodyPr/>
        <a:lstStyle/>
        <a:p>
          <a:endParaRPr lang="es-ES"/>
        </a:p>
      </dgm:t>
    </dgm:pt>
    <dgm:pt modelId="{DAFA3798-8A65-4D41-A1E3-22FC90CCACC7}" type="sibTrans" cxnId="{D77558D2-184C-427C-9169-918374D16804}">
      <dgm:prSet/>
      <dgm:spPr/>
      <dgm:t>
        <a:bodyPr/>
        <a:lstStyle/>
        <a:p>
          <a:endParaRPr lang="es-ES"/>
        </a:p>
      </dgm:t>
    </dgm:pt>
    <dgm:pt modelId="{6537C886-7D37-4002-ABAC-17D560672E6D}">
      <dgm:prSet phldrT="[Texto]" custT="1"/>
      <dgm:spPr/>
      <dgm:t>
        <a:bodyPr/>
        <a:lstStyle/>
        <a:p>
          <a:pPr marL="88900" indent="0" algn="l"/>
          <a:r>
            <a:rPr lang="es-ES" sz="1600" dirty="0" smtClean="0"/>
            <a:t>Mediante el sistema FIFO (</a:t>
          </a:r>
          <a:r>
            <a:rPr lang="es-ES" sz="1600" i="1" dirty="0" smtClean="0"/>
            <a:t>First in first out</a:t>
          </a:r>
          <a:r>
            <a:rPr lang="es-ES" sz="1600" dirty="0" smtClean="0"/>
            <a:t>).</a:t>
          </a:r>
          <a:endParaRPr lang="es-ES" sz="1600" dirty="0"/>
        </a:p>
      </dgm:t>
    </dgm:pt>
    <dgm:pt modelId="{71BA364C-F27C-413D-ADF3-D2229325B6B9}" type="parTrans" cxnId="{FBAE8A81-2D14-4C3F-A6A4-15C0A6CF26FE}">
      <dgm:prSet/>
      <dgm:spPr/>
      <dgm:t>
        <a:bodyPr/>
        <a:lstStyle/>
        <a:p>
          <a:endParaRPr lang="es-ES"/>
        </a:p>
      </dgm:t>
    </dgm:pt>
    <dgm:pt modelId="{7138AF04-4045-4455-A1F2-42AB2E715FCC}" type="sibTrans" cxnId="{FBAE8A81-2D14-4C3F-A6A4-15C0A6CF26FE}">
      <dgm:prSet/>
      <dgm:spPr/>
      <dgm:t>
        <a:bodyPr/>
        <a:lstStyle/>
        <a:p>
          <a:endParaRPr lang="es-ES"/>
        </a:p>
      </dgm:t>
    </dgm:pt>
    <dgm:pt modelId="{80CDAC9F-1111-41D4-962C-DF06EC3E5BED}">
      <dgm:prSet phldrT="[Texto]" custT="1"/>
      <dgm:spPr/>
      <dgm:t>
        <a:bodyPr/>
        <a:lstStyle/>
        <a:p>
          <a:pPr marL="88900" indent="0" algn="l"/>
          <a:r>
            <a:rPr lang="es-ES" sz="1600" dirty="0" smtClean="0"/>
            <a:t>Por su coste de fabricación, si las elabora la propia empresa.</a:t>
          </a:r>
          <a:endParaRPr lang="es-ES" sz="1600" dirty="0"/>
        </a:p>
      </dgm:t>
    </dgm:pt>
    <dgm:pt modelId="{6E4F9251-14C9-417E-96FD-8A2075784661}" type="parTrans" cxnId="{68C8BC6B-3B4A-4835-A51E-7C209CC2CE55}">
      <dgm:prSet/>
      <dgm:spPr/>
      <dgm:t>
        <a:bodyPr/>
        <a:lstStyle/>
        <a:p>
          <a:endParaRPr lang="es-ES"/>
        </a:p>
      </dgm:t>
    </dgm:pt>
    <dgm:pt modelId="{A9D4737D-E3A7-4201-8FB2-3B3A3055690B}" type="sibTrans" cxnId="{68C8BC6B-3B4A-4835-A51E-7C209CC2CE55}">
      <dgm:prSet/>
      <dgm:spPr/>
      <dgm:t>
        <a:bodyPr/>
        <a:lstStyle/>
        <a:p>
          <a:endParaRPr lang="es-ES"/>
        </a:p>
      </dgm:t>
    </dgm:pt>
    <dgm:pt modelId="{3C46F828-2B1E-413A-9B94-810205144203}">
      <dgm:prSet phldrT="[Texto]" custT="1"/>
      <dgm:spPr/>
      <dgm:t>
        <a:bodyPr/>
        <a:lstStyle/>
        <a:p>
          <a:pPr marL="88900" indent="0" algn="l"/>
          <a:r>
            <a:rPr lang="es-ES" sz="1600" dirty="0" smtClean="0"/>
            <a:t>A través del PMP (método del Precio Medio Ponderado).</a:t>
          </a:r>
          <a:endParaRPr lang="es-ES" sz="1600" dirty="0"/>
        </a:p>
      </dgm:t>
    </dgm:pt>
    <dgm:pt modelId="{233F25DB-173F-4C67-93AB-224B0BA158AA}" type="parTrans" cxnId="{6B2A17AE-9014-45A7-9A5C-ECDC26D9DCBD}">
      <dgm:prSet/>
      <dgm:spPr/>
      <dgm:t>
        <a:bodyPr/>
        <a:lstStyle/>
        <a:p>
          <a:endParaRPr lang="es-ES"/>
        </a:p>
      </dgm:t>
    </dgm:pt>
    <dgm:pt modelId="{16E9B1FB-8C6C-4CF6-8DB8-45C3108186A7}" type="sibTrans" cxnId="{6B2A17AE-9014-45A7-9A5C-ECDC26D9DCBD}">
      <dgm:prSet/>
      <dgm:spPr/>
      <dgm:t>
        <a:bodyPr/>
        <a:lstStyle/>
        <a:p>
          <a:endParaRPr lang="es-ES"/>
        </a:p>
      </dgm:t>
    </dgm:pt>
    <dgm:pt modelId="{382BD99C-2990-4779-AA07-9B3D15170545}" type="pres">
      <dgm:prSet presAssocID="{87F4CF08-10B8-4409-BEC3-8EDDDF39995F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9DD80882-572A-4665-AC2F-DDB33DD0F83F}" type="pres">
      <dgm:prSet presAssocID="{072A1031-C56C-4FB2-B6DE-E465ACCE7003}" presName="root1" presStyleCnt="0"/>
      <dgm:spPr/>
      <dgm:t>
        <a:bodyPr/>
        <a:lstStyle/>
        <a:p>
          <a:endParaRPr lang="es-ES"/>
        </a:p>
      </dgm:t>
    </dgm:pt>
    <dgm:pt modelId="{67B099DF-53EE-4A7C-910A-9248E1AF5F13}" type="pres">
      <dgm:prSet presAssocID="{072A1031-C56C-4FB2-B6DE-E465ACCE7003}" presName="LevelOneTextNode" presStyleLbl="node0" presStyleIdx="0" presStyleCnt="1" custScaleY="118871" custLinFactY="-100000" custLinFactNeighborY="-10055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8FC3DF4-5F99-4724-A87B-D4CCE65D5F7E}" type="pres">
      <dgm:prSet presAssocID="{072A1031-C56C-4FB2-B6DE-E465ACCE7003}" presName="level2hierChild" presStyleCnt="0"/>
      <dgm:spPr/>
      <dgm:t>
        <a:bodyPr/>
        <a:lstStyle/>
        <a:p>
          <a:endParaRPr lang="es-ES"/>
        </a:p>
      </dgm:t>
    </dgm:pt>
    <dgm:pt modelId="{B154BEF4-C14F-4B31-94BD-449D5E259079}" type="pres">
      <dgm:prSet presAssocID="{3C166225-44F8-4BDF-8705-1E42DF1DEF05}" presName="conn2-1" presStyleLbl="parChTrans1D2" presStyleIdx="0" presStyleCnt="2"/>
      <dgm:spPr/>
      <dgm:t>
        <a:bodyPr/>
        <a:lstStyle/>
        <a:p>
          <a:endParaRPr lang="es-ES"/>
        </a:p>
      </dgm:t>
    </dgm:pt>
    <dgm:pt modelId="{631F5579-E4DA-4D35-A436-BC9DF7237CDB}" type="pres">
      <dgm:prSet presAssocID="{3C166225-44F8-4BDF-8705-1E42DF1DEF05}" presName="connTx" presStyleLbl="parChTrans1D2" presStyleIdx="0" presStyleCnt="2"/>
      <dgm:spPr/>
      <dgm:t>
        <a:bodyPr/>
        <a:lstStyle/>
        <a:p>
          <a:endParaRPr lang="es-ES"/>
        </a:p>
      </dgm:t>
    </dgm:pt>
    <dgm:pt modelId="{E2DBAAC1-4613-4DBC-8430-6C103A69F644}" type="pres">
      <dgm:prSet presAssocID="{A20ED848-D5AA-48D7-9D1C-48D67A699DB0}" presName="root2" presStyleCnt="0"/>
      <dgm:spPr/>
      <dgm:t>
        <a:bodyPr/>
        <a:lstStyle/>
        <a:p>
          <a:endParaRPr lang="es-ES"/>
        </a:p>
      </dgm:t>
    </dgm:pt>
    <dgm:pt modelId="{0A7A84F3-5E44-4A18-BD09-97DA569BD534}" type="pres">
      <dgm:prSet presAssocID="{A20ED848-D5AA-48D7-9D1C-48D67A699DB0}" presName="LevelTwoTextNode" presStyleLbl="node2" presStyleIdx="0" presStyleCnt="2" custScaleX="76202" custLinFactNeighborY="-4980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F598F1C-E3E2-4A6C-AA3E-56F65E3618D5}" type="pres">
      <dgm:prSet presAssocID="{A20ED848-D5AA-48D7-9D1C-48D67A699DB0}" presName="level3hierChild" presStyleCnt="0"/>
      <dgm:spPr/>
      <dgm:t>
        <a:bodyPr/>
        <a:lstStyle/>
        <a:p>
          <a:endParaRPr lang="es-ES"/>
        </a:p>
      </dgm:t>
    </dgm:pt>
    <dgm:pt modelId="{4095305E-CD68-44FB-A4AF-DDC80A01FFE1}" type="pres">
      <dgm:prSet presAssocID="{75D5CE38-CEAA-44AF-8EC2-FF5D36D46F5A}" presName="conn2-1" presStyleLbl="parChTrans1D3" presStyleIdx="0" presStyleCnt="4"/>
      <dgm:spPr/>
      <dgm:t>
        <a:bodyPr/>
        <a:lstStyle/>
        <a:p>
          <a:endParaRPr lang="es-ES"/>
        </a:p>
      </dgm:t>
    </dgm:pt>
    <dgm:pt modelId="{E0EA611E-6CFF-40AF-9D31-A44F59F02994}" type="pres">
      <dgm:prSet presAssocID="{75D5CE38-CEAA-44AF-8EC2-FF5D36D46F5A}" presName="connTx" presStyleLbl="parChTrans1D3" presStyleIdx="0" presStyleCnt="4"/>
      <dgm:spPr/>
      <dgm:t>
        <a:bodyPr/>
        <a:lstStyle/>
        <a:p>
          <a:endParaRPr lang="es-ES"/>
        </a:p>
      </dgm:t>
    </dgm:pt>
    <dgm:pt modelId="{6262A7ED-2D3B-4614-B4AB-4249375014FF}" type="pres">
      <dgm:prSet presAssocID="{4DAF96A6-135C-44FC-A2F9-CE704C287669}" presName="root2" presStyleCnt="0"/>
      <dgm:spPr/>
      <dgm:t>
        <a:bodyPr/>
        <a:lstStyle/>
        <a:p>
          <a:endParaRPr lang="es-ES"/>
        </a:p>
      </dgm:t>
    </dgm:pt>
    <dgm:pt modelId="{C328AC34-870D-4D21-9549-3D8026E4C617}" type="pres">
      <dgm:prSet presAssocID="{4DAF96A6-135C-44FC-A2F9-CE704C287669}" presName="LevelTwoTextNode" presStyleLbl="node3" presStyleIdx="0" presStyleCnt="4" custScaleX="168406" custScaleY="10593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5E791B4-6479-47BE-9092-D6F53AB78494}" type="pres">
      <dgm:prSet presAssocID="{4DAF96A6-135C-44FC-A2F9-CE704C287669}" presName="level3hierChild" presStyleCnt="0"/>
      <dgm:spPr/>
      <dgm:t>
        <a:bodyPr/>
        <a:lstStyle/>
        <a:p>
          <a:endParaRPr lang="es-ES"/>
        </a:p>
      </dgm:t>
    </dgm:pt>
    <dgm:pt modelId="{163E3CA3-F735-4183-B14E-76E288636F34}" type="pres">
      <dgm:prSet presAssocID="{6E4F9251-14C9-417E-96FD-8A2075784661}" presName="conn2-1" presStyleLbl="parChTrans1D3" presStyleIdx="1" presStyleCnt="4"/>
      <dgm:spPr/>
      <dgm:t>
        <a:bodyPr/>
        <a:lstStyle/>
        <a:p>
          <a:endParaRPr lang="es-ES"/>
        </a:p>
      </dgm:t>
    </dgm:pt>
    <dgm:pt modelId="{8E1FF722-C30C-4B43-A071-D6E8EB5362FC}" type="pres">
      <dgm:prSet presAssocID="{6E4F9251-14C9-417E-96FD-8A2075784661}" presName="connTx" presStyleLbl="parChTrans1D3" presStyleIdx="1" presStyleCnt="4"/>
      <dgm:spPr/>
      <dgm:t>
        <a:bodyPr/>
        <a:lstStyle/>
        <a:p>
          <a:endParaRPr lang="es-ES"/>
        </a:p>
      </dgm:t>
    </dgm:pt>
    <dgm:pt modelId="{FDC2AC2E-000F-4EDD-894C-0784BE2C46BA}" type="pres">
      <dgm:prSet presAssocID="{80CDAC9F-1111-41D4-962C-DF06EC3E5BED}" presName="root2" presStyleCnt="0"/>
      <dgm:spPr/>
      <dgm:t>
        <a:bodyPr/>
        <a:lstStyle/>
        <a:p>
          <a:endParaRPr lang="es-ES"/>
        </a:p>
      </dgm:t>
    </dgm:pt>
    <dgm:pt modelId="{8FC28AC3-208E-428D-9609-BC317754E206}" type="pres">
      <dgm:prSet presAssocID="{80CDAC9F-1111-41D4-962C-DF06EC3E5BED}" presName="LevelTwoTextNode" presStyleLbl="node3" presStyleIdx="1" presStyleCnt="4" custScaleX="168406" custScaleY="10593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1920A9D-E955-4858-80FE-14C2840A2440}" type="pres">
      <dgm:prSet presAssocID="{80CDAC9F-1111-41D4-962C-DF06EC3E5BED}" presName="level3hierChild" presStyleCnt="0"/>
      <dgm:spPr/>
      <dgm:t>
        <a:bodyPr/>
        <a:lstStyle/>
        <a:p>
          <a:endParaRPr lang="es-ES"/>
        </a:p>
      </dgm:t>
    </dgm:pt>
    <dgm:pt modelId="{59C29AD1-1DAA-46B2-B735-11ECC8CD19A8}" type="pres">
      <dgm:prSet presAssocID="{214CD6BA-82F2-4DA5-BB3E-8D9949F18132}" presName="conn2-1" presStyleLbl="parChTrans1D2" presStyleIdx="1" presStyleCnt="2"/>
      <dgm:spPr/>
      <dgm:t>
        <a:bodyPr/>
        <a:lstStyle/>
        <a:p>
          <a:endParaRPr lang="es-ES"/>
        </a:p>
      </dgm:t>
    </dgm:pt>
    <dgm:pt modelId="{CD9442D1-7331-4A06-A467-3B4954764528}" type="pres">
      <dgm:prSet presAssocID="{214CD6BA-82F2-4DA5-BB3E-8D9949F18132}" presName="connTx" presStyleLbl="parChTrans1D2" presStyleIdx="1" presStyleCnt="2"/>
      <dgm:spPr/>
      <dgm:t>
        <a:bodyPr/>
        <a:lstStyle/>
        <a:p>
          <a:endParaRPr lang="es-ES"/>
        </a:p>
      </dgm:t>
    </dgm:pt>
    <dgm:pt modelId="{BF74A3B7-58CB-469A-8F02-3EF21D3F0AF4}" type="pres">
      <dgm:prSet presAssocID="{74503D67-9144-4D76-8C9A-9DC975A2C578}" presName="root2" presStyleCnt="0"/>
      <dgm:spPr/>
      <dgm:t>
        <a:bodyPr/>
        <a:lstStyle/>
        <a:p>
          <a:endParaRPr lang="es-ES"/>
        </a:p>
      </dgm:t>
    </dgm:pt>
    <dgm:pt modelId="{2D378919-3F33-4D51-84A2-B5362689FFDB}" type="pres">
      <dgm:prSet presAssocID="{74503D67-9144-4D76-8C9A-9DC975A2C578}" presName="LevelTwoTextNode" presStyleLbl="node2" presStyleIdx="1" presStyleCnt="2" custScaleX="76202" custLinFactY="-45492" custLinFactNeighborX="1461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B3A871-0C44-4FC4-B577-1D15B4CDDB81}" type="pres">
      <dgm:prSet presAssocID="{74503D67-9144-4D76-8C9A-9DC975A2C578}" presName="level3hierChild" presStyleCnt="0"/>
      <dgm:spPr/>
      <dgm:t>
        <a:bodyPr/>
        <a:lstStyle/>
        <a:p>
          <a:endParaRPr lang="es-ES"/>
        </a:p>
      </dgm:t>
    </dgm:pt>
    <dgm:pt modelId="{B983111A-2070-4D54-A1CA-DFCEDE9F4AF2}" type="pres">
      <dgm:prSet presAssocID="{71BA364C-F27C-413D-ADF3-D2229325B6B9}" presName="conn2-1" presStyleLbl="parChTrans1D3" presStyleIdx="2" presStyleCnt="4"/>
      <dgm:spPr/>
      <dgm:t>
        <a:bodyPr/>
        <a:lstStyle/>
        <a:p>
          <a:endParaRPr lang="es-ES"/>
        </a:p>
      </dgm:t>
    </dgm:pt>
    <dgm:pt modelId="{3BB8558A-A883-44B7-84A8-797AAD2F6FC5}" type="pres">
      <dgm:prSet presAssocID="{71BA364C-F27C-413D-ADF3-D2229325B6B9}" presName="connTx" presStyleLbl="parChTrans1D3" presStyleIdx="2" presStyleCnt="4"/>
      <dgm:spPr/>
      <dgm:t>
        <a:bodyPr/>
        <a:lstStyle/>
        <a:p>
          <a:endParaRPr lang="es-ES"/>
        </a:p>
      </dgm:t>
    </dgm:pt>
    <dgm:pt modelId="{9EE331F3-FF5B-4C40-99C4-0721E596A32C}" type="pres">
      <dgm:prSet presAssocID="{6537C886-7D37-4002-ABAC-17D560672E6D}" presName="root2" presStyleCnt="0"/>
      <dgm:spPr/>
      <dgm:t>
        <a:bodyPr/>
        <a:lstStyle/>
        <a:p>
          <a:endParaRPr lang="es-ES"/>
        </a:p>
      </dgm:t>
    </dgm:pt>
    <dgm:pt modelId="{FC72616A-BACC-4DDB-8433-245AC20CCE30}" type="pres">
      <dgm:prSet presAssocID="{6537C886-7D37-4002-ABAC-17D560672E6D}" presName="LevelTwoTextNode" presStyleLbl="node3" presStyleIdx="2" presStyleCnt="4" custScaleX="168406" custScaleY="10593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A6448F2-7E4B-499A-82EF-132AB2D73A13}" type="pres">
      <dgm:prSet presAssocID="{6537C886-7D37-4002-ABAC-17D560672E6D}" presName="level3hierChild" presStyleCnt="0"/>
      <dgm:spPr/>
      <dgm:t>
        <a:bodyPr/>
        <a:lstStyle/>
        <a:p>
          <a:endParaRPr lang="es-ES"/>
        </a:p>
      </dgm:t>
    </dgm:pt>
    <dgm:pt modelId="{D5E0E33B-7BC8-4FFD-ABA8-26D73C6824D2}" type="pres">
      <dgm:prSet presAssocID="{233F25DB-173F-4C67-93AB-224B0BA158AA}" presName="conn2-1" presStyleLbl="parChTrans1D3" presStyleIdx="3" presStyleCnt="4"/>
      <dgm:spPr/>
      <dgm:t>
        <a:bodyPr/>
        <a:lstStyle/>
        <a:p>
          <a:endParaRPr lang="es-ES"/>
        </a:p>
      </dgm:t>
    </dgm:pt>
    <dgm:pt modelId="{C473D161-DC4E-43B5-99E4-C768D9BACB80}" type="pres">
      <dgm:prSet presAssocID="{233F25DB-173F-4C67-93AB-224B0BA158AA}" presName="connTx" presStyleLbl="parChTrans1D3" presStyleIdx="3" presStyleCnt="4"/>
      <dgm:spPr/>
      <dgm:t>
        <a:bodyPr/>
        <a:lstStyle/>
        <a:p>
          <a:endParaRPr lang="es-ES"/>
        </a:p>
      </dgm:t>
    </dgm:pt>
    <dgm:pt modelId="{DA9D594F-6F12-41A5-9C30-D6836D74F7AF}" type="pres">
      <dgm:prSet presAssocID="{3C46F828-2B1E-413A-9B94-810205144203}" presName="root2" presStyleCnt="0"/>
      <dgm:spPr/>
      <dgm:t>
        <a:bodyPr/>
        <a:lstStyle/>
        <a:p>
          <a:endParaRPr lang="es-ES"/>
        </a:p>
      </dgm:t>
    </dgm:pt>
    <dgm:pt modelId="{C09698E0-4D35-4E9D-B96B-D46984A01C38}" type="pres">
      <dgm:prSet presAssocID="{3C46F828-2B1E-413A-9B94-810205144203}" presName="LevelTwoTextNode" presStyleLbl="node3" presStyleIdx="3" presStyleCnt="4" custScaleX="168406" custScaleY="10593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37F7EBE-8C3C-4F0C-AD9D-E566277132E9}" type="pres">
      <dgm:prSet presAssocID="{3C46F828-2B1E-413A-9B94-810205144203}" presName="level3hierChild" presStyleCnt="0"/>
      <dgm:spPr/>
      <dgm:t>
        <a:bodyPr/>
        <a:lstStyle/>
        <a:p>
          <a:endParaRPr lang="es-ES"/>
        </a:p>
      </dgm:t>
    </dgm:pt>
  </dgm:ptLst>
  <dgm:cxnLst>
    <dgm:cxn modelId="{68C8BC6B-3B4A-4835-A51E-7C209CC2CE55}" srcId="{A20ED848-D5AA-48D7-9D1C-48D67A699DB0}" destId="{80CDAC9F-1111-41D4-962C-DF06EC3E5BED}" srcOrd="1" destOrd="0" parTransId="{6E4F9251-14C9-417E-96FD-8A2075784661}" sibTransId="{A9D4737D-E3A7-4201-8FB2-3B3A3055690B}"/>
    <dgm:cxn modelId="{155A2CE8-50B6-49D9-91AF-92ADE36A9D50}" type="presOf" srcId="{75D5CE38-CEAA-44AF-8EC2-FF5D36D46F5A}" destId="{4095305E-CD68-44FB-A4AF-DDC80A01FFE1}" srcOrd="0" destOrd="0" presId="urn:microsoft.com/office/officeart/2005/8/layout/hierarchy2"/>
    <dgm:cxn modelId="{99270CF4-6892-4F12-8751-368A429EAC1F}" type="presOf" srcId="{74503D67-9144-4D76-8C9A-9DC975A2C578}" destId="{2D378919-3F33-4D51-84A2-B5362689FFDB}" srcOrd="0" destOrd="0" presId="urn:microsoft.com/office/officeart/2005/8/layout/hierarchy2"/>
    <dgm:cxn modelId="{579CD799-C636-46E2-BB3C-CAB9D479ACD7}" type="presOf" srcId="{6537C886-7D37-4002-ABAC-17D560672E6D}" destId="{FC72616A-BACC-4DDB-8433-245AC20CCE30}" srcOrd="0" destOrd="0" presId="urn:microsoft.com/office/officeart/2005/8/layout/hierarchy2"/>
    <dgm:cxn modelId="{90AF9508-894E-46FD-8AAC-EA11EC4E6D0B}" srcId="{072A1031-C56C-4FB2-B6DE-E465ACCE7003}" destId="{A20ED848-D5AA-48D7-9D1C-48D67A699DB0}" srcOrd="0" destOrd="0" parTransId="{3C166225-44F8-4BDF-8705-1E42DF1DEF05}" sibTransId="{B893B083-BE8E-4C8B-A59D-AA6CE048DB40}"/>
    <dgm:cxn modelId="{CBAE6453-0430-41AE-95F5-17333E89E443}" type="presOf" srcId="{6E4F9251-14C9-417E-96FD-8A2075784661}" destId="{163E3CA3-F735-4183-B14E-76E288636F34}" srcOrd="0" destOrd="0" presId="urn:microsoft.com/office/officeart/2005/8/layout/hierarchy2"/>
    <dgm:cxn modelId="{DC85033B-2817-4562-B2F0-5A4CA0696F5C}" type="presOf" srcId="{A20ED848-D5AA-48D7-9D1C-48D67A699DB0}" destId="{0A7A84F3-5E44-4A18-BD09-97DA569BD534}" srcOrd="0" destOrd="0" presId="urn:microsoft.com/office/officeart/2005/8/layout/hierarchy2"/>
    <dgm:cxn modelId="{2C95947C-DE25-47FE-9B46-0A81BCD7DF45}" type="presOf" srcId="{3C166225-44F8-4BDF-8705-1E42DF1DEF05}" destId="{B154BEF4-C14F-4B31-94BD-449D5E259079}" srcOrd="0" destOrd="0" presId="urn:microsoft.com/office/officeart/2005/8/layout/hierarchy2"/>
    <dgm:cxn modelId="{E4A65EC4-205E-4C0E-BA7F-54AE02FA7B8C}" srcId="{072A1031-C56C-4FB2-B6DE-E465ACCE7003}" destId="{74503D67-9144-4D76-8C9A-9DC975A2C578}" srcOrd="1" destOrd="0" parTransId="{214CD6BA-82F2-4DA5-BB3E-8D9949F18132}" sibTransId="{84E06EC1-3E43-4AE9-9D77-06001C2750E0}"/>
    <dgm:cxn modelId="{930EA222-ABE2-4D8C-B998-4CE0CF8167F6}" type="presOf" srcId="{6E4F9251-14C9-417E-96FD-8A2075784661}" destId="{8E1FF722-C30C-4B43-A071-D6E8EB5362FC}" srcOrd="1" destOrd="0" presId="urn:microsoft.com/office/officeart/2005/8/layout/hierarchy2"/>
    <dgm:cxn modelId="{D77558D2-184C-427C-9169-918374D16804}" srcId="{A20ED848-D5AA-48D7-9D1C-48D67A699DB0}" destId="{4DAF96A6-135C-44FC-A2F9-CE704C287669}" srcOrd="0" destOrd="0" parTransId="{75D5CE38-CEAA-44AF-8EC2-FF5D36D46F5A}" sibTransId="{DAFA3798-8A65-4D41-A1E3-22FC90CCACC7}"/>
    <dgm:cxn modelId="{6BF1A480-41EB-4436-9FC9-CEB537D54E76}" type="presOf" srcId="{072A1031-C56C-4FB2-B6DE-E465ACCE7003}" destId="{67B099DF-53EE-4A7C-910A-9248E1AF5F13}" srcOrd="0" destOrd="0" presId="urn:microsoft.com/office/officeart/2005/8/layout/hierarchy2"/>
    <dgm:cxn modelId="{BFAEBD85-9C6B-4363-B4CA-1C6F0F4BE98A}" type="presOf" srcId="{80CDAC9F-1111-41D4-962C-DF06EC3E5BED}" destId="{8FC28AC3-208E-428D-9609-BC317754E206}" srcOrd="0" destOrd="0" presId="urn:microsoft.com/office/officeart/2005/8/layout/hierarchy2"/>
    <dgm:cxn modelId="{FBAE8A81-2D14-4C3F-A6A4-15C0A6CF26FE}" srcId="{74503D67-9144-4D76-8C9A-9DC975A2C578}" destId="{6537C886-7D37-4002-ABAC-17D560672E6D}" srcOrd="0" destOrd="0" parTransId="{71BA364C-F27C-413D-ADF3-D2229325B6B9}" sibTransId="{7138AF04-4045-4455-A1F2-42AB2E715FCC}"/>
    <dgm:cxn modelId="{160831A1-5191-4D27-9FBA-4604EF721D7F}" srcId="{87F4CF08-10B8-4409-BEC3-8EDDDF39995F}" destId="{072A1031-C56C-4FB2-B6DE-E465ACCE7003}" srcOrd="0" destOrd="0" parTransId="{F5FD3ABF-3BF3-434B-A173-B023D52D5B98}" sibTransId="{7101D3C7-A49E-4D9F-B603-8BCF86B82087}"/>
    <dgm:cxn modelId="{39ACFF18-49B0-4A29-BED4-62066C36F49B}" type="presOf" srcId="{71BA364C-F27C-413D-ADF3-D2229325B6B9}" destId="{B983111A-2070-4D54-A1CA-DFCEDE9F4AF2}" srcOrd="0" destOrd="0" presId="urn:microsoft.com/office/officeart/2005/8/layout/hierarchy2"/>
    <dgm:cxn modelId="{D3790CFA-F4B9-4348-B7F0-711DA1E5CA93}" type="presOf" srcId="{214CD6BA-82F2-4DA5-BB3E-8D9949F18132}" destId="{CD9442D1-7331-4A06-A467-3B4954764528}" srcOrd="1" destOrd="0" presId="urn:microsoft.com/office/officeart/2005/8/layout/hierarchy2"/>
    <dgm:cxn modelId="{04B0BF59-5D39-4557-BC66-96C1199019AB}" type="presOf" srcId="{87F4CF08-10B8-4409-BEC3-8EDDDF39995F}" destId="{382BD99C-2990-4779-AA07-9B3D15170545}" srcOrd="0" destOrd="0" presId="urn:microsoft.com/office/officeart/2005/8/layout/hierarchy2"/>
    <dgm:cxn modelId="{6B2A17AE-9014-45A7-9A5C-ECDC26D9DCBD}" srcId="{74503D67-9144-4D76-8C9A-9DC975A2C578}" destId="{3C46F828-2B1E-413A-9B94-810205144203}" srcOrd="1" destOrd="0" parTransId="{233F25DB-173F-4C67-93AB-224B0BA158AA}" sibTransId="{16E9B1FB-8C6C-4CF6-8DB8-45C3108186A7}"/>
    <dgm:cxn modelId="{C04F7E72-19DD-4760-9E1A-B6B4BB94CE9B}" type="presOf" srcId="{3C166225-44F8-4BDF-8705-1E42DF1DEF05}" destId="{631F5579-E4DA-4D35-A436-BC9DF7237CDB}" srcOrd="1" destOrd="0" presId="urn:microsoft.com/office/officeart/2005/8/layout/hierarchy2"/>
    <dgm:cxn modelId="{2F6AEE23-F692-43CB-9276-392A61FFFDDD}" type="presOf" srcId="{75D5CE38-CEAA-44AF-8EC2-FF5D36D46F5A}" destId="{E0EA611E-6CFF-40AF-9D31-A44F59F02994}" srcOrd="1" destOrd="0" presId="urn:microsoft.com/office/officeart/2005/8/layout/hierarchy2"/>
    <dgm:cxn modelId="{CB770D94-2AE4-4AB1-8E2B-40C9F53B17CE}" type="presOf" srcId="{3C46F828-2B1E-413A-9B94-810205144203}" destId="{C09698E0-4D35-4E9D-B96B-D46984A01C38}" srcOrd="0" destOrd="0" presId="urn:microsoft.com/office/officeart/2005/8/layout/hierarchy2"/>
    <dgm:cxn modelId="{108F2EF7-E29C-4979-BC65-2C194AD8117E}" type="presOf" srcId="{233F25DB-173F-4C67-93AB-224B0BA158AA}" destId="{C473D161-DC4E-43B5-99E4-C768D9BACB80}" srcOrd="1" destOrd="0" presId="urn:microsoft.com/office/officeart/2005/8/layout/hierarchy2"/>
    <dgm:cxn modelId="{B91EDEF8-2CBB-4EB1-BC39-D95499D3DB3C}" type="presOf" srcId="{4DAF96A6-135C-44FC-A2F9-CE704C287669}" destId="{C328AC34-870D-4D21-9549-3D8026E4C617}" srcOrd="0" destOrd="0" presId="urn:microsoft.com/office/officeart/2005/8/layout/hierarchy2"/>
    <dgm:cxn modelId="{0AD8FC00-77A4-412B-99A9-49FF8F2218DF}" type="presOf" srcId="{233F25DB-173F-4C67-93AB-224B0BA158AA}" destId="{D5E0E33B-7BC8-4FFD-ABA8-26D73C6824D2}" srcOrd="0" destOrd="0" presId="urn:microsoft.com/office/officeart/2005/8/layout/hierarchy2"/>
    <dgm:cxn modelId="{55DF8813-50E6-427D-ADB3-2100C004BEAF}" type="presOf" srcId="{71BA364C-F27C-413D-ADF3-D2229325B6B9}" destId="{3BB8558A-A883-44B7-84A8-797AAD2F6FC5}" srcOrd="1" destOrd="0" presId="urn:microsoft.com/office/officeart/2005/8/layout/hierarchy2"/>
    <dgm:cxn modelId="{A4225D15-5356-4307-B0CF-0E995F0297F1}" type="presOf" srcId="{214CD6BA-82F2-4DA5-BB3E-8D9949F18132}" destId="{59C29AD1-1DAA-46B2-B735-11ECC8CD19A8}" srcOrd="0" destOrd="0" presId="urn:microsoft.com/office/officeart/2005/8/layout/hierarchy2"/>
    <dgm:cxn modelId="{8B365FD9-AC74-4321-82B0-55BD80D3CB3C}" type="presParOf" srcId="{382BD99C-2990-4779-AA07-9B3D15170545}" destId="{9DD80882-572A-4665-AC2F-DDB33DD0F83F}" srcOrd="0" destOrd="0" presId="urn:microsoft.com/office/officeart/2005/8/layout/hierarchy2"/>
    <dgm:cxn modelId="{51A524D1-9EC1-470F-AD9F-B22834B4108A}" type="presParOf" srcId="{9DD80882-572A-4665-AC2F-DDB33DD0F83F}" destId="{67B099DF-53EE-4A7C-910A-9248E1AF5F13}" srcOrd="0" destOrd="0" presId="urn:microsoft.com/office/officeart/2005/8/layout/hierarchy2"/>
    <dgm:cxn modelId="{8A948A7D-96D3-4558-B979-5C0DB7B921A6}" type="presParOf" srcId="{9DD80882-572A-4665-AC2F-DDB33DD0F83F}" destId="{B8FC3DF4-5F99-4724-A87B-D4CCE65D5F7E}" srcOrd="1" destOrd="0" presId="urn:microsoft.com/office/officeart/2005/8/layout/hierarchy2"/>
    <dgm:cxn modelId="{A7D6DCAD-2245-4540-BB8D-AFDF40B49C98}" type="presParOf" srcId="{B8FC3DF4-5F99-4724-A87B-D4CCE65D5F7E}" destId="{B154BEF4-C14F-4B31-94BD-449D5E259079}" srcOrd="0" destOrd="0" presId="urn:microsoft.com/office/officeart/2005/8/layout/hierarchy2"/>
    <dgm:cxn modelId="{73393B8E-C280-47AD-9E4E-CD3DB510E85B}" type="presParOf" srcId="{B154BEF4-C14F-4B31-94BD-449D5E259079}" destId="{631F5579-E4DA-4D35-A436-BC9DF7237CDB}" srcOrd="0" destOrd="0" presId="urn:microsoft.com/office/officeart/2005/8/layout/hierarchy2"/>
    <dgm:cxn modelId="{C9210E9F-C4E5-4319-8DF8-838FD5E8FF69}" type="presParOf" srcId="{B8FC3DF4-5F99-4724-A87B-D4CCE65D5F7E}" destId="{E2DBAAC1-4613-4DBC-8430-6C103A69F644}" srcOrd="1" destOrd="0" presId="urn:microsoft.com/office/officeart/2005/8/layout/hierarchy2"/>
    <dgm:cxn modelId="{6D88CE1C-D428-403E-AB7F-892ED24DC548}" type="presParOf" srcId="{E2DBAAC1-4613-4DBC-8430-6C103A69F644}" destId="{0A7A84F3-5E44-4A18-BD09-97DA569BD534}" srcOrd="0" destOrd="0" presId="urn:microsoft.com/office/officeart/2005/8/layout/hierarchy2"/>
    <dgm:cxn modelId="{47095631-212E-4D6E-A4B7-C5DF99C8DB78}" type="presParOf" srcId="{E2DBAAC1-4613-4DBC-8430-6C103A69F644}" destId="{DF598F1C-E3E2-4A6C-AA3E-56F65E3618D5}" srcOrd="1" destOrd="0" presId="urn:microsoft.com/office/officeart/2005/8/layout/hierarchy2"/>
    <dgm:cxn modelId="{FF9B0E63-6E75-44E0-9735-EAC73BCC41B3}" type="presParOf" srcId="{DF598F1C-E3E2-4A6C-AA3E-56F65E3618D5}" destId="{4095305E-CD68-44FB-A4AF-DDC80A01FFE1}" srcOrd="0" destOrd="0" presId="urn:microsoft.com/office/officeart/2005/8/layout/hierarchy2"/>
    <dgm:cxn modelId="{C43CD79F-BC36-4231-ADDF-2778CB7EFD02}" type="presParOf" srcId="{4095305E-CD68-44FB-A4AF-DDC80A01FFE1}" destId="{E0EA611E-6CFF-40AF-9D31-A44F59F02994}" srcOrd="0" destOrd="0" presId="urn:microsoft.com/office/officeart/2005/8/layout/hierarchy2"/>
    <dgm:cxn modelId="{BAC2237F-2D52-440C-A9CC-EA62DE113A48}" type="presParOf" srcId="{DF598F1C-E3E2-4A6C-AA3E-56F65E3618D5}" destId="{6262A7ED-2D3B-4614-B4AB-4249375014FF}" srcOrd="1" destOrd="0" presId="urn:microsoft.com/office/officeart/2005/8/layout/hierarchy2"/>
    <dgm:cxn modelId="{3814642E-25D0-498B-B4B6-E788408B78DF}" type="presParOf" srcId="{6262A7ED-2D3B-4614-B4AB-4249375014FF}" destId="{C328AC34-870D-4D21-9549-3D8026E4C617}" srcOrd="0" destOrd="0" presId="urn:microsoft.com/office/officeart/2005/8/layout/hierarchy2"/>
    <dgm:cxn modelId="{FD1D8E75-25EC-468C-AA2B-D8055C89E464}" type="presParOf" srcId="{6262A7ED-2D3B-4614-B4AB-4249375014FF}" destId="{25E791B4-6479-47BE-9092-D6F53AB78494}" srcOrd="1" destOrd="0" presId="urn:microsoft.com/office/officeart/2005/8/layout/hierarchy2"/>
    <dgm:cxn modelId="{8AA0DF1B-42F3-4365-806E-B8F37DA37730}" type="presParOf" srcId="{DF598F1C-E3E2-4A6C-AA3E-56F65E3618D5}" destId="{163E3CA3-F735-4183-B14E-76E288636F34}" srcOrd="2" destOrd="0" presId="urn:microsoft.com/office/officeart/2005/8/layout/hierarchy2"/>
    <dgm:cxn modelId="{B5D874BE-7CDB-4E4A-B58D-458478663C61}" type="presParOf" srcId="{163E3CA3-F735-4183-B14E-76E288636F34}" destId="{8E1FF722-C30C-4B43-A071-D6E8EB5362FC}" srcOrd="0" destOrd="0" presId="urn:microsoft.com/office/officeart/2005/8/layout/hierarchy2"/>
    <dgm:cxn modelId="{1A36DE50-DD59-4EEF-AF3E-3E82CD9BEE50}" type="presParOf" srcId="{DF598F1C-E3E2-4A6C-AA3E-56F65E3618D5}" destId="{FDC2AC2E-000F-4EDD-894C-0784BE2C46BA}" srcOrd="3" destOrd="0" presId="urn:microsoft.com/office/officeart/2005/8/layout/hierarchy2"/>
    <dgm:cxn modelId="{A47CC27E-A1AC-42CA-BF2B-FF371A4AD7BB}" type="presParOf" srcId="{FDC2AC2E-000F-4EDD-894C-0784BE2C46BA}" destId="{8FC28AC3-208E-428D-9609-BC317754E206}" srcOrd="0" destOrd="0" presId="urn:microsoft.com/office/officeart/2005/8/layout/hierarchy2"/>
    <dgm:cxn modelId="{6405C0D6-DB3D-4037-B532-82F43E90B07C}" type="presParOf" srcId="{FDC2AC2E-000F-4EDD-894C-0784BE2C46BA}" destId="{A1920A9D-E955-4858-80FE-14C2840A2440}" srcOrd="1" destOrd="0" presId="urn:microsoft.com/office/officeart/2005/8/layout/hierarchy2"/>
    <dgm:cxn modelId="{647371D2-60BC-4FD8-9D16-19FFDD33BC55}" type="presParOf" srcId="{B8FC3DF4-5F99-4724-A87B-D4CCE65D5F7E}" destId="{59C29AD1-1DAA-46B2-B735-11ECC8CD19A8}" srcOrd="2" destOrd="0" presId="urn:microsoft.com/office/officeart/2005/8/layout/hierarchy2"/>
    <dgm:cxn modelId="{6606A301-4462-47BE-BF2F-2C3461169C09}" type="presParOf" srcId="{59C29AD1-1DAA-46B2-B735-11ECC8CD19A8}" destId="{CD9442D1-7331-4A06-A467-3B4954764528}" srcOrd="0" destOrd="0" presId="urn:microsoft.com/office/officeart/2005/8/layout/hierarchy2"/>
    <dgm:cxn modelId="{24C9DC78-5DB3-44C6-90F3-FFD1B74B555D}" type="presParOf" srcId="{B8FC3DF4-5F99-4724-A87B-D4CCE65D5F7E}" destId="{BF74A3B7-58CB-469A-8F02-3EF21D3F0AF4}" srcOrd="3" destOrd="0" presId="urn:microsoft.com/office/officeart/2005/8/layout/hierarchy2"/>
    <dgm:cxn modelId="{DF777734-CC06-4BBA-96F4-AB6F9A996CB7}" type="presParOf" srcId="{BF74A3B7-58CB-469A-8F02-3EF21D3F0AF4}" destId="{2D378919-3F33-4D51-84A2-B5362689FFDB}" srcOrd="0" destOrd="0" presId="urn:microsoft.com/office/officeart/2005/8/layout/hierarchy2"/>
    <dgm:cxn modelId="{F2BCDCD6-26E3-4470-B3DB-03324AEF904E}" type="presParOf" srcId="{BF74A3B7-58CB-469A-8F02-3EF21D3F0AF4}" destId="{4CB3A871-0C44-4FC4-B577-1D15B4CDDB81}" srcOrd="1" destOrd="0" presId="urn:microsoft.com/office/officeart/2005/8/layout/hierarchy2"/>
    <dgm:cxn modelId="{2991A09F-184C-4AAA-B184-D9CD5A8C25B2}" type="presParOf" srcId="{4CB3A871-0C44-4FC4-B577-1D15B4CDDB81}" destId="{B983111A-2070-4D54-A1CA-DFCEDE9F4AF2}" srcOrd="0" destOrd="0" presId="urn:microsoft.com/office/officeart/2005/8/layout/hierarchy2"/>
    <dgm:cxn modelId="{9DC5E0D8-B340-4C12-88C7-3736C7A34121}" type="presParOf" srcId="{B983111A-2070-4D54-A1CA-DFCEDE9F4AF2}" destId="{3BB8558A-A883-44B7-84A8-797AAD2F6FC5}" srcOrd="0" destOrd="0" presId="urn:microsoft.com/office/officeart/2005/8/layout/hierarchy2"/>
    <dgm:cxn modelId="{1C0CCAC0-35BF-4098-A2F2-168F91D143F1}" type="presParOf" srcId="{4CB3A871-0C44-4FC4-B577-1D15B4CDDB81}" destId="{9EE331F3-FF5B-4C40-99C4-0721E596A32C}" srcOrd="1" destOrd="0" presId="urn:microsoft.com/office/officeart/2005/8/layout/hierarchy2"/>
    <dgm:cxn modelId="{6E48A56E-4B58-4474-B0C0-E760A6BFF68B}" type="presParOf" srcId="{9EE331F3-FF5B-4C40-99C4-0721E596A32C}" destId="{FC72616A-BACC-4DDB-8433-245AC20CCE30}" srcOrd="0" destOrd="0" presId="urn:microsoft.com/office/officeart/2005/8/layout/hierarchy2"/>
    <dgm:cxn modelId="{8A1133A4-FCFE-47DD-9907-94CF8F3ABAFE}" type="presParOf" srcId="{9EE331F3-FF5B-4C40-99C4-0721E596A32C}" destId="{4A6448F2-7E4B-499A-82EF-132AB2D73A13}" srcOrd="1" destOrd="0" presId="urn:microsoft.com/office/officeart/2005/8/layout/hierarchy2"/>
    <dgm:cxn modelId="{1E3E99C7-CF8E-491A-A21C-CD4934686011}" type="presParOf" srcId="{4CB3A871-0C44-4FC4-B577-1D15B4CDDB81}" destId="{D5E0E33B-7BC8-4FFD-ABA8-26D73C6824D2}" srcOrd="2" destOrd="0" presId="urn:microsoft.com/office/officeart/2005/8/layout/hierarchy2"/>
    <dgm:cxn modelId="{7C100185-BC1A-4600-8643-0024E59A7791}" type="presParOf" srcId="{D5E0E33B-7BC8-4FFD-ABA8-26D73C6824D2}" destId="{C473D161-DC4E-43B5-99E4-C768D9BACB80}" srcOrd="0" destOrd="0" presId="urn:microsoft.com/office/officeart/2005/8/layout/hierarchy2"/>
    <dgm:cxn modelId="{7363261D-DBCB-4D62-9545-318E5F360FD2}" type="presParOf" srcId="{4CB3A871-0C44-4FC4-B577-1D15B4CDDB81}" destId="{DA9D594F-6F12-41A5-9C30-D6836D74F7AF}" srcOrd="3" destOrd="0" presId="urn:microsoft.com/office/officeart/2005/8/layout/hierarchy2"/>
    <dgm:cxn modelId="{F29D6ED3-AF85-4AB2-8663-A9A6AF200174}" type="presParOf" srcId="{DA9D594F-6F12-41A5-9C30-D6836D74F7AF}" destId="{C09698E0-4D35-4E9D-B96B-D46984A01C38}" srcOrd="0" destOrd="0" presId="urn:microsoft.com/office/officeart/2005/8/layout/hierarchy2"/>
    <dgm:cxn modelId="{736ED8CD-1C23-4081-8E02-805E522B5724}" type="presParOf" srcId="{DA9D594F-6F12-41A5-9C30-D6836D74F7AF}" destId="{937F7EBE-8C3C-4F0C-AD9D-E566277132E9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B92C7CF-774A-4E5E-993D-B1EF84983DCD}" type="doc">
      <dgm:prSet loTypeId="urn:microsoft.com/office/officeart/2005/8/layout/vList4" loCatId="picture" qsTypeId="urn:microsoft.com/office/officeart/2005/8/quickstyle/simple3" qsCatId="simple" csTypeId="urn:microsoft.com/office/officeart/2005/8/colors/accent2_1" csCatId="accent2" phldr="1"/>
      <dgm:spPr/>
      <dgm:t>
        <a:bodyPr/>
        <a:lstStyle/>
        <a:p>
          <a:endParaRPr lang="es-ES"/>
        </a:p>
      </dgm:t>
    </dgm:pt>
    <dgm:pt modelId="{2192E24E-4536-4768-9F7C-FE1D1E118293}">
      <dgm:prSet phldrT="[Texto]" custT="1"/>
      <dgm:spPr/>
      <dgm:t>
        <a:bodyPr/>
        <a:lstStyle/>
        <a:p>
          <a:r>
            <a:rPr lang="en-US" sz="1800" b="1" i="1" dirty="0" smtClean="0"/>
            <a:t>First in first out </a:t>
          </a:r>
          <a:r>
            <a:rPr lang="en-US" sz="1800" b="1" dirty="0" smtClean="0"/>
            <a:t>(FIFO)</a:t>
          </a:r>
          <a:endParaRPr lang="es-ES" sz="1800" b="1" dirty="0"/>
        </a:p>
      </dgm:t>
    </dgm:pt>
    <dgm:pt modelId="{0EE2FD4D-8749-4A18-886E-DDF7CEBFE8ED}" type="parTrans" cxnId="{7168EFC6-842C-44AF-AF13-3F3367D93C64}">
      <dgm:prSet/>
      <dgm:spPr/>
      <dgm:t>
        <a:bodyPr/>
        <a:lstStyle/>
        <a:p>
          <a:endParaRPr lang="es-ES"/>
        </a:p>
      </dgm:t>
    </dgm:pt>
    <dgm:pt modelId="{A9D4E8E7-679F-4346-9139-D968E742E4BB}" type="sibTrans" cxnId="{7168EFC6-842C-44AF-AF13-3F3367D93C64}">
      <dgm:prSet/>
      <dgm:spPr/>
      <dgm:t>
        <a:bodyPr/>
        <a:lstStyle/>
        <a:p>
          <a:endParaRPr lang="es-ES"/>
        </a:p>
      </dgm:t>
    </dgm:pt>
    <dgm:pt modelId="{BFE13F74-DF3C-462B-A90A-A10A0D8FA99E}">
      <dgm:prSet phldrT="[Texto]" custT="1"/>
      <dgm:spPr/>
      <dgm:t>
        <a:bodyPr/>
        <a:lstStyle/>
        <a:p>
          <a:r>
            <a:rPr lang="es-ES" sz="1600" dirty="0" smtClean="0"/>
            <a:t>Establece que el valor de salida de las existencias es el mismo al que fueron entrando en el almacén.</a:t>
          </a:r>
          <a:endParaRPr lang="es-ES" sz="1600" dirty="0"/>
        </a:p>
      </dgm:t>
    </dgm:pt>
    <dgm:pt modelId="{8A1A1A3F-AF15-4C8A-A1C5-0ED4A6E01F82}" type="parTrans" cxnId="{2CA78132-91F3-4ADB-8965-BAD364FFBF09}">
      <dgm:prSet/>
      <dgm:spPr/>
      <dgm:t>
        <a:bodyPr/>
        <a:lstStyle/>
        <a:p>
          <a:endParaRPr lang="es-ES"/>
        </a:p>
      </dgm:t>
    </dgm:pt>
    <dgm:pt modelId="{0F91F100-6151-498B-A770-3B776BCF5DFB}" type="sibTrans" cxnId="{2CA78132-91F3-4ADB-8965-BAD364FFBF09}">
      <dgm:prSet/>
      <dgm:spPr/>
      <dgm:t>
        <a:bodyPr/>
        <a:lstStyle/>
        <a:p>
          <a:endParaRPr lang="es-ES"/>
        </a:p>
      </dgm:t>
    </dgm:pt>
    <dgm:pt modelId="{E5048B8A-869F-4F71-99C5-E0CCF2588085}">
      <dgm:prSet phldrT="[Texto]" custT="1"/>
      <dgm:spPr/>
      <dgm:t>
        <a:bodyPr/>
        <a:lstStyle/>
        <a:p>
          <a:r>
            <a:rPr lang="es-ES" sz="1800" b="1" dirty="0" smtClean="0"/>
            <a:t>Precio Medio Ponderado (PMP)</a:t>
          </a:r>
          <a:endParaRPr lang="es-ES" sz="1800" b="1" dirty="0"/>
        </a:p>
      </dgm:t>
    </dgm:pt>
    <dgm:pt modelId="{61C24610-645A-4B12-B873-FBF4C8A9FD7F}" type="parTrans" cxnId="{2AB1AF20-55F2-4DD4-934E-64A20978BEAB}">
      <dgm:prSet/>
      <dgm:spPr/>
      <dgm:t>
        <a:bodyPr/>
        <a:lstStyle/>
        <a:p>
          <a:endParaRPr lang="es-ES"/>
        </a:p>
      </dgm:t>
    </dgm:pt>
    <dgm:pt modelId="{20FA7226-56BA-4EB5-8430-5F8F574D47D3}" type="sibTrans" cxnId="{2AB1AF20-55F2-4DD4-934E-64A20978BEAB}">
      <dgm:prSet/>
      <dgm:spPr/>
      <dgm:t>
        <a:bodyPr/>
        <a:lstStyle/>
        <a:p>
          <a:endParaRPr lang="es-ES"/>
        </a:p>
      </dgm:t>
    </dgm:pt>
    <dgm:pt modelId="{74FA2B03-B405-49E7-8739-853F0ED7BE98}">
      <dgm:prSet phldrT="[Texto]" custT="1"/>
      <dgm:spPr/>
      <dgm:t>
        <a:bodyPr/>
        <a:lstStyle/>
        <a:p>
          <a:r>
            <a:rPr lang="es-ES" sz="1600" dirty="0" smtClean="0"/>
            <a:t>Calcula el valor medio de las existencias del almacén teniendo en cuenta los diferentes precios.</a:t>
          </a:r>
          <a:endParaRPr lang="es-ES" sz="1600" dirty="0"/>
        </a:p>
      </dgm:t>
    </dgm:pt>
    <dgm:pt modelId="{B88FA1F8-A587-4DAF-81A5-4DB4444C7DEC}" type="parTrans" cxnId="{1E482AAD-4154-4539-90B2-A7DDADE6FBB9}">
      <dgm:prSet/>
      <dgm:spPr/>
      <dgm:t>
        <a:bodyPr/>
        <a:lstStyle/>
        <a:p>
          <a:endParaRPr lang="es-ES"/>
        </a:p>
      </dgm:t>
    </dgm:pt>
    <dgm:pt modelId="{95EEA024-1E4D-4FBE-B7B1-E403BA914845}" type="sibTrans" cxnId="{1E482AAD-4154-4539-90B2-A7DDADE6FBB9}">
      <dgm:prSet/>
      <dgm:spPr/>
      <dgm:t>
        <a:bodyPr/>
        <a:lstStyle/>
        <a:p>
          <a:endParaRPr lang="es-ES"/>
        </a:p>
      </dgm:t>
    </dgm:pt>
    <dgm:pt modelId="{980BD3C8-0B65-4107-8417-B4E6FDC6C94E}">
      <dgm:prSet phldrT="[Texto]" custT="1"/>
      <dgm:spPr/>
      <dgm:t>
        <a:bodyPr/>
        <a:lstStyle/>
        <a:p>
          <a:r>
            <a:rPr lang="es-ES" sz="1600" dirty="0" smtClean="0"/>
            <a:t>Q representa las diferentes cantidades y P, sus respectivos precios.</a:t>
          </a:r>
          <a:endParaRPr lang="es-ES" sz="1600" dirty="0"/>
        </a:p>
      </dgm:t>
    </dgm:pt>
    <dgm:pt modelId="{382B1403-F2EC-467E-9208-10EA40230F3A}" type="parTrans" cxnId="{64B36991-3D4C-46B6-8535-10D8A75DF4AF}">
      <dgm:prSet/>
      <dgm:spPr/>
      <dgm:t>
        <a:bodyPr/>
        <a:lstStyle/>
        <a:p>
          <a:endParaRPr lang="es-ES"/>
        </a:p>
      </dgm:t>
    </dgm:pt>
    <dgm:pt modelId="{BB6EA7DD-601D-4E85-BFAD-ACD087BEF522}" type="sibTrans" cxnId="{64B36991-3D4C-46B6-8535-10D8A75DF4AF}">
      <dgm:prSet/>
      <dgm:spPr/>
      <dgm:t>
        <a:bodyPr/>
        <a:lstStyle/>
        <a:p>
          <a:endParaRPr lang="es-ES"/>
        </a:p>
      </dgm:t>
    </dgm:pt>
    <dgm:pt modelId="{725B76FF-5D86-420D-9941-40E4F398DE17}" type="pres">
      <dgm:prSet presAssocID="{2B92C7CF-774A-4E5E-993D-B1EF84983DCD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D5297065-ECF6-47A6-9668-7F6A786EA0A9}" type="pres">
      <dgm:prSet presAssocID="{2192E24E-4536-4768-9F7C-FE1D1E118293}" presName="comp" presStyleCnt="0"/>
      <dgm:spPr/>
    </dgm:pt>
    <dgm:pt modelId="{A1BD94D6-8249-4B7F-A88E-BA8CFF38ABCA}" type="pres">
      <dgm:prSet presAssocID="{2192E24E-4536-4768-9F7C-FE1D1E118293}" presName="box" presStyleLbl="node1" presStyleIdx="0" presStyleCnt="2"/>
      <dgm:spPr/>
      <dgm:t>
        <a:bodyPr/>
        <a:lstStyle/>
        <a:p>
          <a:endParaRPr lang="es-ES"/>
        </a:p>
      </dgm:t>
    </dgm:pt>
    <dgm:pt modelId="{0806980D-5E56-44F0-B921-71F7F91E32C6}" type="pres">
      <dgm:prSet presAssocID="{2192E24E-4536-4768-9F7C-FE1D1E118293}" presName="img" presStyleLbl="fgImgPlace1" presStyleIdx="0" presStyleCnt="2" custScaleX="101750" custScaleY="154320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</dgm:pt>
    <dgm:pt modelId="{B3E73EA8-F397-4CEE-94F3-809FC83699DA}" type="pres">
      <dgm:prSet presAssocID="{2192E24E-4536-4768-9F7C-FE1D1E118293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06DD009-C1B7-433B-86EC-0EA455A5650C}" type="pres">
      <dgm:prSet presAssocID="{A9D4E8E7-679F-4346-9139-D968E742E4BB}" presName="spacer" presStyleCnt="0"/>
      <dgm:spPr/>
    </dgm:pt>
    <dgm:pt modelId="{1837CD84-8873-49A2-8CFB-11F5ACF39559}" type="pres">
      <dgm:prSet presAssocID="{E5048B8A-869F-4F71-99C5-E0CCF2588085}" presName="comp" presStyleCnt="0"/>
      <dgm:spPr/>
    </dgm:pt>
    <dgm:pt modelId="{F4482F62-AA51-462E-B9BC-78DFA4D6E5FB}" type="pres">
      <dgm:prSet presAssocID="{E5048B8A-869F-4F71-99C5-E0CCF2588085}" presName="box" presStyleLbl="node1" presStyleIdx="1" presStyleCnt="2"/>
      <dgm:spPr/>
      <dgm:t>
        <a:bodyPr/>
        <a:lstStyle/>
        <a:p>
          <a:endParaRPr lang="es-ES"/>
        </a:p>
      </dgm:t>
    </dgm:pt>
    <dgm:pt modelId="{65F1E881-7D49-4971-B60C-DB101CF85462}" type="pres">
      <dgm:prSet presAssocID="{E5048B8A-869F-4F71-99C5-E0CCF2588085}" presName="img" presStyleLbl="fgImgPlace1" presStyleIdx="1" presStyleCnt="2" custScaleX="94195" custScaleY="177562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5000" r="-35000"/>
          </a:stretch>
        </a:blipFill>
      </dgm:spPr>
    </dgm:pt>
    <dgm:pt modelId="{B023C770-32D3-4DA4-B88F-9520879A23B6}" type="pres">
      <dgm:prSet presAssocID="{E5048B8A-869F-4F71-99C5-E0CCF2588085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EFA8D49-461C-4ACD-85DF-0671113990AD}" type="presOf" srcId="{74FA2B03-B405-49E7-8739-853F0ED7BE98}" destId="{F4482F62-AA51-462E-B9BC-78DFA4D6E5FB}" srcOrd="0" destOrd="1" presId="urn:microsoft.com/office/officeart/2005/8/layout/vList4"/>
    <dgm:cxn modelId="{14E15982-A3D6-4943-AEEA-DC1656D965F9}" type="presOf" srcId="{BFE13F74-DF3C-462B-A90A-A10A0D8FA99E}" destId="{A1BD94D6-8249-4B7F-A88E-BA8CFF38ABCA}" srcOrd="0" destOrd="1" presId="urn:microsoft.com/office/officeart/2005/8/layout/vList4"/>
    <dgm:cxn modelId="{10353821-60B4-4D84-944D-45BCDBEF5650}" type="presOf" srcId="{980BD3C8-0B65-4107-8417-B4E6FDC6C94E}" destId="{B023C770-32D3-4DA4-B88F-9520879A23B6}" srcOrd="1" destOrd="2" presId="urn:microsoft.com/office/officeart/2005/8/layout/vList4"/>
    <dgm:cxn modelId="{7168EFC6-842C-44AF-AF13-3F3367D93C64}" srcId="{2B92C7CF-774A-4E5E-993D-B1EF84983DCD}" destId="{2192E24E-4536-4768-9F7C-FE1D1E118293}" srcOrd="0" destOrd="0" parTransId="{0EE2FD4D-8749-4A18-886E-DDF7CEBFE8ED}" sibTransId="{A9D4E8E7-679F-4346-9139-D968E742E4BB}"/>
    <dgm:cxn modelId="{1E482AAD-4154-4539-90B2-A7DDADE6FBB9}" srcId="{E5048B8A-869F-4F71-99C5-E0CCF2588085}" destId="{74FA2B03-B405-49E7-8739-853F0ED7BE98}" srcOrd="0" destOrd="0" parTransId="{B88FA1F8-A587-4DAF-81A5-4DB4444C7DEC}" sibTransId="{95EEA024-1E4D-4FBE-B7B1-E403BA914845}"/>
    <dgm:cxn modelId="{2AB1AF20-55F2-4DD4-934E-64A20978BEAB}" srcId="{2B92C7CF-774A-4E5E-993D-B1EF84983DCD}" destId="{E5048B8A-869F-4F71-99C5-E0CCF2588085}" srcOrd="1" destOrd="0" parTransId="{61C24610-645A-4B12-B873-FBF4C8A9FD7F}" sibTransId="{20FA7226-56BA-4EB5-8430-5F8F574D47D3}"/>
    <dgm:cxn modelId="{C8E39A43-6CE0-46AA-987F-60875179BE41}" type="presOf" srcId="{980BD3C8-0B65-4107-8417-B4E6FDC6C94E}" destId="{F4482F62-AA51-462E-B9BC-78DFA4D6E5FB}" srcOrd="0" destOrd="2" presId="urn:microsoft.com/office/officeart/2005/8/layout/vList4"/>
    <dgm:cxn modelId="{707A98FF-8618-4D8E-A632-816860BD022F}" type="presOf" srcId="{E5048B8A-869F-4F71-99C5-E0CCF2588085}" destId="{F4482F62-AA51-462E-B9BC-78DFA4D6E5FB}" srcOrd="0" destOrd="0" presId="urn:microsoft.com/office/officeart/2005/8/layout/vList4"/>
    <dgm:cxn modelId="{2CA78132-91F3-4ADB-8965-BAD364FFBF09}" srcId="{2192E24E-4536-4768-9F7C-FE1D1E118293}" destId="{BFE13F74-DF3C-462B-A90A-A10A0D8FA99E}" srcOrd="0" destOrd="0" parTransId="{8A1A1A3F-AF15-4C8A-A1C5-0ED4A6E01F82}" sibTransId="{0F91F100-6151-498B-A770-3B776BCF5DFB}"/>
    <dgm:cxn modelId="{64B36991-3D4C-46B6-8535-10D8A75DF4AF}" srcId="{E5048B8A-869F-4F71-99C5-E0CCF2588085}" destId="{980BD3C8-0B65-4107-8417-B4E6FDC6C94E}" srcOrd="1" destOrd="0" parTransId="{382B1403-F2EC-467E-9208-10EA40230F3A}" sibTransId="{BB6EA7DD-601D-4E85-BFAD-ACD087BEF522}"/>
    <dgm:cxn modelId="{9EEB49C2-4AD4-42FB-8554-CD45400AEF0C}" type="presOf" srcId="{2192E24E-4536-4768-9F7C-FE1D1E118293}" destId="{A1BD94D6-8249-4B7F-A88E-BA8CFF38ABCA}" srcOrd="0" destOrd="0" presId="urn:microsoft.com/office/officeart/2005/8/layout/vList4"/>
    <dgm:cxn modelId="{855B3086-34A8-4005-95D3-829D871AA73A}" type="presOf" srcId="{2B92C7CF-774A-4E5E-993D-B1EF84983DCD}" destId="{725B76FF-5D86-420D-9941-40E4F398DE17}" srcOrd="0" destOrd="0" presId="urn:microsoft.com/office/officeart/2005/8/layout/vList4"/>
    <dgm:cxn modelId="{825E858C-33C3-439D-A176-47C6C2CFBFE1}" type="presOf" srcId="{2192E24E-4536-4768-9F7C-FE1D1E118293}" destId="{B3E73EA8-F397-4CEE-94F3-809FC83699DA}" srcOrd="1" destOrd="0" presId="urn:microsoft.com/office/officeart/2005/8/layout/vList4"/>
    <dgm:cxn modelId="{29D45597-D225-4469-AC4C-89AD1EE0DF5C}" type="presOf" srcId="{74FA2B03-B405-49E7-8739-853F0ED7BE98}" destId="{B023C770-32D3-4DA4-B88F-9520879A23B6}" srcOrd="1" destOrd="1" presId="urn:microsoft.com/office/officeart/2005/8/layout/vList4"/>
    <dgm:cxn modelId="{C18822C6-614A-4314-BA73-BF0FA2143F65}" type="presOf" srcId="{BFE13F74-DF3C-462B-A90A-A10A0D8FA99E}" destId="{B3E73EA8-F397-4CEE-94F3-809FC83699DA}" srcOrd="1" destOrd="1" presId="urn:microsoft.com/office/officeart/2005/8/layout/vList4"/>
    <dgm:cxn modelId="{3B76760B-9E89-4B9E-AE5C-0019FE17C58B}" type="presOf" srcId="{E5048B8A-869F-4F71-99C5-E0CCF2588085}" destId="{B023C770-32D3-4DA4-B88F-9520879A23B6}" srcOrd="1" destOrd="0" presId="urn:microsoft.com/office/officeart/2005/8/layout/vList4"/>
    <dgm:cxn modelId="{99536E87-50D8-4701-9CFF-A328C9286075}" type="presParOf" srcId="{725B76FF-5D86-420D-9941-40E4F398DE17}" destId="{D5297065-ECF6-47A6-9668-7F6A786EA0A9}" srcOrd="0" destOrd="0" presId="urn:microsoft.com/office/officeart/2005/8/layout/vList4"/>
    <dgm:cxn modelId="{3E74741E-755C-4CED-AE86-C29AA7FCE1C4}" type="presParOf" srcId="{D5297065-ECF6-47A6-9668-7F6A786EA0A9}" destId="{A1BD94D6-8249-4B7F-A88E-BA8CFF38ABCA}" srcOrd="0" destOrd="0" presId="urn:microsoft.com/office/officeart/2005/8/layout/vList4"/>
    <dgm:cxn modelId="{2DACCEAB-DCEB-45B4-9E8E-9A1FD2F6C196}" type="presParOf" srcId="{D5297065-ECF6-47A6-9668-7F6A786EA0A9}" destId="{0806980D-5E56-44F0-B921-71F7F91E32C6}" srcOrd="1" destOrd="0" presId="urn:microsoft.com/office/officeart/2005/8/layout/vList4"/>
    <dgm:cxn modelId="{2F22765D-2CB7-4BC5-890A-6E8C3C3D2DFD}" type="presParOf" srcId="{D5297065-ECF6-47A6-9668-7F6A786EA0A9}" destId="{B3E73EA8-F397-4CEE-94F3-809FC83699DA}" srcOrd="2" destOrd="0" presId="urn:microsoft.com/office/officeart/2005/8/layout/vList4"/>
    <dgm:cxn modelId="{C32B5658-D35C-49A8-B8E4-D1B46B566AF0}" type="presParOf" srcId="{725B76FF-5D86-420D-9941-40E4F398DE17}" destId="{506DD009-C1B7-433B-86EC-0EA455A5650C}" srcOrd="1" destOrd="0" presId="urn:microsoft.com/office/officeart/2005/8/layout/vList4"/>
    <dgm:cxn modelId="{7ACD1397-9994-487E-A4C0-8851DE3A398D}" type="presParOf" srcId="{725B76FF-5D86-420D-9941-40E4F398DE17}" destId="{1837CD84-8873-49A2-8CFB-11F5ACF39559}" srcOrd="2" destOrd="0" presId="urn:microsoft.com/office/officeart/2005/8/layout/vList4"/>
    <dgm:cxn modelId="{74838D78-28A8-4CD2-8F84-FA86FE845A25}" type="presParOf" srcId="{1837CD84-8873-49A2-8CFB-11F5ACF39559}" destId="{F4482F62-AA51-462E-B9BC-78DFA4D6E5FB}" srcOrd="0" destOrd="0" presId="urn:microsoft.com/office/officeart/2005/8/layout/vList4"/>
    <dgm:cxn modelId="{411010A8-D45F-4B4A-88B8-BFC3F865196A}" type="presParOf" srcId="{1837CD84-8873-49A2-8CFB-11F5ACF39559}" destId="{65F1E881-7D49-4971-B60C-DB101CF85462}" srcOrd="1" destOrd="0" presId="urn:microsoft.com/office/officeart/2005/8/layout/vList4"/>
    <dgm:cxn modelId="{7877DFE2-4C37-42CA-8B99-11297ACF2108}" type="presParOf" srcId="{1837CD84-8873-49A2-8CFB-11F5ACF39559}" destId="{B023C770-32D3-4DA4-B88F-9520879A23B6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1577F54-11C0-4CD3-A664-4C05D32CB1F7}" type="doc">
      <dgm:prSet loTypeId="urn:microsoft.com/office/officeart/2008/layout/HexagonCluster" loCatId="picture" qsTypeId="urn:microsoft.com/office/officeart/2005/8/quickstyle/3d1" qsCatId="3D" csTypeId="urn:microsoft.com/office/officeart/2005/8/colors/accent2_5" csCatId="accent2" phldr="1"/>
      <dgm:spPr/>
      <dgm:t>
        <a:bodyPr/>
        <a:lstStyle/>
        <a:p>
          <a:endParaRPr lang="es-ES"/>
        </a:p>
      </dgm:t>
    </dgm:pt>
    <dgm:pt modelId="{7BA173D2-86AD-42F4-9DF2-D147EE3605BE}">
      <dgm:prSet phldrT="[Texto]" custT="1"/>
      <dgm:spPr/>
      <dgm:t>
        <a:bodyPr/>
        <a:lstStyle/>
        <a:p>
          <a:r>
            <a:rPr lang="es-ES" sz="1600" dirty="0" smtClean="0"/>
            <a:t>Consiste en producir cuando hay un pedido de algún cliente: los productos terminados se entregan inmediatamente sin necesidad de ser almacenados.</a:t>
          </a:r>
          <a:endParaRPr lang="es-ES" sz="1600" dirty="0"/>
        </a:p>
      </dgm:t>
    </dgm:pt>
    <dgm:pt modelId="{282A6E30-4C6E-41D0-96B1-2B864E8DDD1A}" type="parTrans" cxnId="{D8F854A1-8351-47BB-A9D5-F1926264976B}">
      <dgm:prSet/>
      <dgm:spPr/>
      <dgm:t>
        <a:bodyPr/>
        <a:lstStyle/>
        <a:p>
          <a:endParaRPr lang="es-ES"/>
        </a:p>
      </dgm:t>
    </dgm:pt>
    <dgm:pt modelId="{C9A99C69-AF63-43F8-B4AB-14F931A9F305}" type="sibTrans" cxnId="{D8F854A1-8351-47BB-A9D5-F1926264976B}">
      <dgm:prSet/>
      <dgm:spPr/>
      <dgm:t>
        <a:bodyPr/>
        <a:lstStyle/>
        <a:p>
          <a:endParaRPr lang="es-ES"/>
        </a:p>
      </dgm:t>
    </dgm:pt>
    <dgm:pt modelId="{1824D094-9BA6-4290-BE36-2BBE3D76ED6C}">
      <dgm:prSet phldrT="[Texto]" custT="1"/>
      <dgm:spPr/>
      <dgm:t>
        <a:bodyPr/>
        <a:lstStyle/>
        <a:p>
          <a:r>
            <a:rPr lang="es-ES" sz="1800" b="1" dirty="0" smtClean="0"/>
            <a:t>Sistema de costes ABC</a:t>
          </a:r>
          <a:endParaRPr lang="es-ES" sz="1800" b="1" dirty="0"/>
        </a:p>
      </dgm:t>
    </dgm:pt>
    <dgm:pt modelId="{F10EF55C-B9C9-4713-BCC1-5497A9557494}" type="parTrans" cxnId="{38D3A93B-EDE9-4C9E-A355-D545F46F3450}">
      <dgm:prSet/>
      <dgm:spPr/>
      <dgm:t>
        <a:bodyPr/>
        <a:lstStyle/>
        <a:p>
          <a:endParaRPr lang="es-ES"/>
        </a:p>
      </dgm:t>
    </dgm:pt>
    <dgm:pt modelId="{3DEA1823-C8E6-4B21-8957-E096D4AA38C5}" type="sibTrans" cxnId="{38D3A93B-EDE9-4C9E-A355-D545F46F3450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  <dgm:t>
        <a:bodyPr/>
        <a:lstStyle/>
        <a:p>
          <a:endParaRPr lang="es-ES"/>
        </a:p>
      </dgm:t>
    </dgm:pt>
    <dgm:pt modelId="{1BD78A36-C8C7-4AC9-8EA4-F48F2A5C9088}">
      <dgm:prSet phldrT="[Texto]" custT="1"/>
      <dgm:spPr/>
      <dgm:t>
        <a:bodyPr/>
        <a:lstStyle/>
        <a:p>
          <a:r>
            <a:rPr lang="es-ES" sz="1600" dirty="0" smtClean="0"/>
            <a:t>Se clasifican las existencias del almacén por orden de importancia: «A» mayor valor, 20% del almacén; «B» valor intermedio, 30% del almacén; «C» menor valor, 50% del almacén.</a:t>
          </a:r>
          <a:endParaRPr lang="es-ES" sz="1600" dirty="0"/>
        </a:p>
      </dgm:t>
    </dgm:pt>
    <dgm:pt modelId="{D648A84E-6C48-4E8A-BBA6-25F8B0889F04}" type="parTrans" cxnId="{60A8F257-CA15-432D-82E5-CE97A4D97AB0}">
      <dgm:prSet/>
      <dgm:spPr/>
      <dgm:t>
        <a:bodyPr/>
        <a:lstStyle/>
        <a:p>
          <a:endParaRPr lang="es-ES"/>
        </a:p>
      </dgm:t>
    </dgm:pt>
    <dgm:pt modelId="{A71A110B-151F-430C-A2A5-EE0D7B8F5F91}" type="sibTrans" cxnId="{60A8F257-CA15-432D-82E5-CE97A4D97AB0}">
      <dgm:prSet/>
      <dgm:spPr/>
      <dgm:t>
        <a:bodyPr/>
        <a:lstStyle/>
        <a:p>
          <a:endParaRPr lang="es-ES"/>
        </a:p>
      </dgm:t>
    </dgm:pt>
    <dgm:pt modelId="{610ABC67-9678-4160-845F-7C8B2B674608}">
      <dgm:prSet phldrT="[Texto]" custT="1"/>
      <dgm:spPr/>
      <dgm:t>
        <a:bodyPr/>
        <a:lstStyle/>
        <a:p>
          <a:r>
            <a:rPr lang="es-ES" sz="1800" b="1" i="1" dirty="0" smtClean="0"/>
            <a:t>Just in time</a:t>
          </a:r>
          <a:endParaRPr lang="es-ES" sz="1800" b="1" i="1" dirty="0"/>
        </a:p>
      </dgm:t>
    </dgm:pt>
    <dgm:pt modelId="{328DA940-F3B4-4690-9B4A-62F330EDD3D3}" type="sibTrans" cxnId="{2C42DAF6-1092-4298-9F74-9B957827B204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</dgm:spPr>
      <dgm:t>
        <a:bodyPr/>
        <a:lstStyle/>
        <a:p>
          <a:endParaRPr lang="es-ES"/>
        </a:p>
      </dgm:t>
    </dgm:pt>
    <dgm:pt modelId="{171FB72D-418E-4F9E-87ED-8828519B3395}" type="parTrans" cxnId="{2C42DAF6-1092-4298-9F74-9B957827B204}">
      <dgm:prSet/>
      <dgm:spPr/>
      <dgm:t>
        <a:bodyPr/>
        <a:lstStyle/>
        <a:p>
          <a:endParaRPr lang="es-ES"/>
        </a:p>
      </dgm:t>
    </dgm:pt>
    <dgm:pt modelId="{F8C57984-A5FB-445C-8CFB-466B20F5183E}" type="pres">
      <dgm:prSet presAssocID="{E1577F54-11C0-4CD3-A664-4C05D32CB1F7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es-ES"/>
        </a:p>
      </dgm:t>
    </dgm:pt>
    <dgm:pt modelId="{353356B8-79C3-4A8F-8631-B7B16A2B3624}" type="pres">
      <dgm:prSet presAssocID="{610ABC67-9678-4160-845F-7C8B2B674608}" presName="text1" presStyleCnt="0"/>
      <dgm:spPr/>
    </dgm:pt>
    <dgm:pt modelId="{CD87BB22-23CD-449B-A14E-0C32AA5601B1}" type="pres">
      <dgm:prSet presAssocID="{610ABC67-9678-4160-845F-7C8B2B674608}" presName="textRepeatNode" presStyleLbl="alignNode1" presStyleIdx="0" presStyleCnt="2" custScaleX="142145" custScaleY="144230" custLinFactNeighborX="-35229" custLinFactNeighborY="1352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8D9D7F4-EBD9-4702-8FC7-B9EB5ABB32D9}" type="pres">
      <dgm:prSet presAssocID="{610ABC67-9678-4160-845F-7C8B2B674608}" presName="textaccent1" presStyleCnt="0"/>
      <dgm:spPr/>
    </dgm:pt>
    <dgm:pt modelId="{BD67E672-D6C4-4D85-BA24-8C5587449F13}" type="pres">
      <dgm:prSet presAssocID="{610ABC67-9678-4160-845F-7C8B2B674608}" presName="accentRepeatNode" presStyleLbl="solidAlignAcc1" presStyleIdx="0" presStyleCnt="4" custLinFactX="128184" custLinFactY="-197853" custLinFactNeighborX="200000" custLinFactNeighborY="-200000"/>
      <dgm:spPr/>
    </dgm:pt>
    <dgm:pt modelId="{BFD3E014-FAA7-4831-A9FB-74F3349E2C41}" type="pres">
      <dgm:prSet presAssocID="{328DA940-F3B4-4690-9B4A-62F330EDD3D3}" presName="image1" presStyleCnt="0"/>
      <dgm:spPr/>
    </dgm:pt>
    <dgm:pt modelId="{B79DD68C-8A1F-4AE6-B4FC-2A1910FD0360}" type="pres">
      <dgm:prSet presAssocID="{328DA940-F3B4-4690-9B4A-62F330EDD3D3}" presName="imageRepeatNode" presStyleLbl="alignAcc1" presStyleIdx="0" presStyleCnt="2" custLinFactNeighborY="-44678"/>
      <dgm:spPr/>
      <dgm:t>
        <a:bodyPr/>
        <a:lstStyle/>
        <a:p>
          <a:endParaRPr lang="es-ES"/>
        </a:p>
      </dgm:t>
    </dgm:pt>
    <dgm:pt modelId="{FA86574B-6009-4645-AF23-6CDFB5784945}" type="pres">
      <dgm:prSet presAssocID="{328DA940-F3B4-4690-9B4A-62F330EDD3D3}" presName="imageaccent1" presStyleCnt="0"/>
      <dgm:spPr/>
    </dgm:pt>
    <dgm:pt modelId="{1430FBD9-54AB-4812-B04B-11CA05C3D8BA}" type="pres">
      <dgm:prSet presAssocID="{328DA940-F3B4-4690-9B4A-62F330EDD3D3}" presName="accentRepeatNode" presStyleLbl="solidAlignAcc1" presStyleIdx="1" presStyleCnt="4" custLinFactX="200000" custLinFactY="-161950" custLinFactNeighborX="202828" custLinFactNeighborY="-200000"/>
      <dgm:spPr/>
    </dgm:pt>
    <dgm:pt modelId="{7EF44FD7-A471-4797-B32C-545B65C4D1FD}" type="pres">
      <dgm:prSet presAssocID="{1824D094-9BA6-4290-BE36-2BBE3D76ED6C}" presName="text2" presStyleCnt="0"/>
      <dgm:spPr/>
    </dgm:pt>
    <dgm:pt modelId="{59D27F6B-E039-48FC-B294-8C08775C3242}" type="pres">
      <dgm:prSet presAssocID="{1824D094-9BA6-4290-BE36-2BBE3D76ED6C}" presName="textRepeatNode" presStyleLbl="alignNode1" presStyleIdx="1" presStyleCnt="2" custScaleX="157848" custScaleY="163648" custLinFactNeighborY="-2736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9170C35-2655-420D-A9B4-A33E86048DF4}" type="pres">
      <dgm:prSet presAssocID="{1824D094-9BA6-4290-BE36-2BBE3D76ED6C}" presName="textaccent2" presStyleCnt="0"/>
      <dgm:spPr/>
    </dgm:pt>
    <dgm:pt modelId="{D49A9745-4FB7-401C-BB0D-64230B9120D9}" type="pres">
      <dgm:prSet presAssocID="{1824D094-9BA6-4290-BE36-2BBE3D76ED6C}" presName="accentRepeatNode" presStyleLbl="solidAlignAcc1" presStyleIdx="2" presStyleCnt="4" custLinFactNeighborX="14419" custLinFactNeighborY="11349"/>
      <dgm:spPr/>
    </dgm:pt>
    <dgm:pt modelId="{F1FDEA86-31C1-465C-B80B-A5F3FF7D2A86}" type="pres">
      <dgm:prSet presAssocID="{3DEA1823-C8E6-4B21-8957-E096D4AA38C5}" presName="image2" presStyleCnt="0"/>
      <dgm:spPr/>
    </dgm:pt>
    <dgm:pt modelId="{BC20E650-6EF7-47F5-87F5-FF1F55A7563A}" type="pres">
      <dgm:prSet presAssocID="{3DEA1823-C8E6-4B21-8957-E096D4AA38C5}" presName="imageRepeatNode" presStyleLbl="alignAcc1" presStyleIdx="1" presStyleCnt="2" custScaleX="109607" custScaleY="110201" custLinFactNeighborY="17418"/>
      <dgm:spPr/>
      <dgm:t>
        <a:bodyPr/>
        <a:lstStyle/>
        <a:p>
          <a:endParaRPr lang="es-ES"/>
        </a:p>
      </dgm:t>
    </dgm:pt>
    <dgm:pt modelId="{2A20EC1B-040A-41DF-9FFD-F1E7DE0D231C}" type="pres">
      <dgm:prSet presAssocID="{3DEA1823-C8E6-4B21-8957-E096D4AA38C5}" presName="imageaccent2" presStyleCnt="0"/>
      <dgm:spPr/>
    </dgm:pt>
    <dgm:pt modelId="{F1A34826-CC2E-4090-8883-CC3EF2F08920}" type="pres">
      <dgm:prSet presAssocID="{3DEA1823-C8E6-4B21-8957-E096D4AA38C5}" presName="accentRepeatNode" presStyleLbl="solidAlignAcc1" presStyleIdx="3" presStyleCnt="4" custLinFactNeighborX="-47538" custLinFactNeighborY="-57195"/>
      <dgm:spPr/>
    </dgm:pt>
  </dgm:ptLst>
  <dgm:cxnLst>
    <dgm:cxn modelId="{26FF46F4-7FF0-412E-B750-3896DA46BE8B}" type="presOf" srcId="{7BA173D2-86AD-42F4-9DF2-D147EE3605BE}" destId="{CD87BB22-23CD-449B-A14E-0C32AA5601B1}" srcOrd="0" destOrd="1" presId="urn:microsoft.com/office/officeart/2008/layout/HexagonCluster"/>
    <dgm:cxn modelId="{DC019B5C-BEC2-4E30-89D0-14C5A6101E29}" type="presOf" srcId="{1824D094-9BA6-4290-BE36-2BBE3D76ED6C}" destId="{59D27F6B-E039-48FC-B294-8C08775C3242}" srcOrd="0" destOrd="0" presId="urn:microsoft.com/office/officeart/2008/layout/HexagonCluster"/>
    <dgm:cxn modelId="{EBE0C78D-5D6A-480E-AB06-F3A0A228CCBD}" type="presOf" srcId="{E1577F54-11C0-4CD3-A664-4C05D32CB1F7}" destId="{F8C57984-A5FB-445C-8CFB-466B20F5183E}" srcOrd="0" destOrd="0" presId="urn:microsoft.com/office/officeart/2008/layout/HexagonCluster"/>
    <dgm:cxn modelId="{51A57289-8B06-4122-8FD8-C214EFD5656E}" type="presOf" srcId="{610ABC67-9678-4160-845F-7C8B2B674608}" destId="{CD87BB22-23CD-449B-A14E-0C32AA5601B1}" srcOrd="0" destOrd="0" presId="urn:microsoft.com/office/officeart/2008/layout/HexagonCluster"/>
    <dgm:cxn modelId="{09ADB9BF-4EB9-4E55-B905-20BAD30F03B7}" type="presOf" srcId="{3DEA1823-C8E6-4B21-8957-E096D4AA38C5}" destId="{BC20E650-6EF7-47F5-87F5-FF1F55A7563A}" srcOrd="0" destOrd="0" presId="urn:microsoft.com/office/officeart/2008/layout/HexagonCluster"/>
    <dgm:cxn modelId="{A65B2D2C-C174-44D5-BF37-E912DFCD5909}" type="presOf" srcId="{328DA940-F3B4-4690-9B4A-62F330EDD3D3}" destId="{B79DD68C-8A1F-4AE6-B4FC-2A1910FD0360}" srcOrd="0" destOrd="0" presId="urn:microsoft.com/office/officeart/2008/layout/HexagonCluster"/>
    <dgm:cxn modelId="{2C42DAF6-1092-4298-9F74-9B957827B204}" srcId="{E1577F54-11C0-4CD3-A664-4C05D32CB1F7}" destId="{610ABC67-9678-4160-845F-7C8B2B674608}" srcOrd="0" destOrd="0" parTransId="{171FB72D-418E-4F9E-87ED-8828519B3395}" sibTransId="{328DA940-F3B4-4690-9B4A-62F330EDD3D3}"/>
    <dgm:cxn modelId="{60A8F257-CA15-432D-82E5-CE97A4D97AB0}" srcId="{1824D094-9BA6-4290-BE36-2BBE3D76ED6C}" destId="{1BD78A36-C8C7-4AC9-8EA4-F48F2A5C9088}" srcOrd="0" destOrd="0" parTransId="{D648A84E-6C48-4E8A-BBA6-25F8B0889F04}" sibTransId="{A71A110B-151F-430C-A2A5-EE0D7B8F5F91}"/>
    <dgm:cxn modelId="{38D3A93B-EDE9-4C9E-A355-D545F46F3450}" srcId="{E1577F54-11C0-4CD3-A664-4C05D32CB1F7}" destId="{1824D094-9BA6-4290-BE36-2BBE3D76ED6C}" srcOrd="1" destOrd="0" parTransId="{F10EF55C-B9C9-4713-BCC1-5497A9557494}" sibTransId="{3DEA1823-C8E6-4B21-8957-E096D4AA38C5}"/>
    <dgm:cxn modelId="{D8F854A1-8351-47BB-A9D5-F1926264976B}" srcId="{610ABC67-9678-4160-845F-7C8B2B674608}" destId="{7BA173D2-86AD-42F4-9DF2-D147EE3605BE}" srcOrd="0" destOrd="0" parTransId="{282A6E30-4C6E-41D0-96B1-2B864E8DDD1A}" sibTransId="{C9A99C69-AF63-43F8-B4AB-14F931A9F305}"/>
    <dgm:cxn modelId="{E978A7A7-20C3-498D-9D86-FE88862E09AC}" type="presOf" srcId="{1BD78A36-C8C7-4AC9-8EA4-F48F2A5C9088}" destId="{59D27F6B-E039-48FC-B294-8C08775C3242}" srcOrd="0" destOrd="1" presId="urn:microsoft.com/office/officeart/2008/layout/HexagonCluster"/>
    <dgm:cxn modelId="{7C13D281-5900-4765-8842-C666447FA63B}" type="presParOf" srcId="{F8C57984-A5FB-445C-8CFB-466B20F5183E}" destId="{353356B8-79C3-4A8F-8631-B7B16A2B3624}" srcOrd="0" destOrd="0" presId="urn:microsoft.com/office/officeart/2008/layout/HexagonCluster"/>
    <dgm:cxn modelId="{DE53C572-92EB-4982-AB09-1DE078B26C51}" type="presParOf" srcId="{353356B8-79C3-4A8F-8631-B7B16A2B3624}" destId="{CD87BB22-23CD-449B-A14E-0C32AA5601B1}" srcOrd="0" destOrd="0" presId="urn:microsoft.com/office/officeart/2008/layout/HexagonCluster"/>
    <dgm:cxn modelId="{AA42AEF0-1D82-4344-A70B-C37EFE6A587C}" type="presParOf" srcId="{F8C57984-A5FB-445C-8CFB-466B20F5183E}" destId="{68D9D7F4-EBD9-4702-8FC7-B9EB5ABB32D9}" srcOrd="1" destOrd="0" presId="urn:microsoft.com/office/officeart/2008/layout/HexagonCluster"/>
    <dgm:cxn modelId="{2035058C-A95C-4CD0-BA92-79113D6C52B1}" type="presParOf" srcId="{68D9D7F4-EBD9-4702-8FC7-B9EB5ABB32D9}" destId="{BD67E672-D6C4-4D85-BA24-8C5587449F13}" srcOrd="0" destOrd="0" presId="urn:microsoft.com/office/officeart/2008/layout/HexagonCluster"/>
    <dgm:cxn modelId="{0FEC56E1-ECE8-4963-8202-2A01267DE8DD}" type="presParOf" srcId="{F8C57984-A5FB-445C-8CFB-466B20F5183E}" destId="{BFD3E014-FAA7-4831-A9FB-74F3349E2C41}" srcOrd="2" destOrd="0" presId="urn:microsoft.com/office/officeart/2008/layout/HexagonCluster"/>
    <dgm:cxn modelId="{9156F9C4-4D2D-4AEA-A284-42C4257CEAD0}" type="presParOf" srcId="{BFD3E014-FAA7-4831-A9FB-74F3349E2C41}" destId="{B79DD68C-8A1F-4AE6-B4FC-2A1910FD0360}" srcOrd="0" destOrd="0" presId="urn:microsoft.com/office/officeart/2008/layout/HexagonCluster"/>
    <dgm:cxn modelId="{9C83B39D-CF8C-483B-8C6A-75F279F404F3}" type="presParOf" srcId="{F8C57984-A5FB-445C-8CFB-466B20F5183E}" destId="{FA86574B-6009-4645-AF23-6CDFB5784945}" srcOrd="3" destOrd="0" presId="urn:microsoft.com/office/officeart/2008/layout/HexagonCluster"/>
    <dgm:cxn modelId="{DEA12A4F-86D5-416A-B182-50270C879CAC}" type="presParOf" srcId="{FA86574B-6009-4645-AF23-6CDFB5784945}" destId="{1430FBD9-54AB-4812-B04B-11CA05C3D8BA}" srcOrd="0" destOrd="0" presId="urn:microsoft.com/office/officeart/2008/layout/HexagonCluster"/>
    <dgm:cxn modelId="{8195A2A2-ED3F-4EF5-B7A5-F25B69E282B0}" type="presParOf" srcId="{F8C57984-A5FB-445C-8CFB-466B20F5183E}" destId="{7EF44FD7-A471-4797-B32C-545B65C4D1FD}" srcOrd="4" destOrd="0" presId="urn:microsoft.com/office/officeart/2008/layout/HexagonCluster"/>
    <dgm:cxn modelId="{D80F261D-C5DD-4697-A59D-263893473E92}" type="presParOf" srcId="{7EF44FD7-A471-4797-B32C-545B65C4D1FD}" destId="{59D27F6B-E039-48FC-B294-8C08775C3242}" srcOrd="0" destOrd="0" presId="urn:microsoft.com/office/officeart/2008/layout/HexagonCluster"/>
    <dgm:cxn modelId="{6185B5E5-FF5E-41D0-95D9-2046037F503F}" type="presParOf" srcId="{F8C57984-A5FB-445C-8CFB-466B20F5183E}" destId="{A9170C35-2655-420D-A9B4-A33E86048DF4}" srcOrd="5" destOrd="0" presId="urn:microsoft.com/office/officeart/2008/layout/HexagonCluster"/>
    <dgm:cxn modelId="{F3E33062-7733-4152-80C6-CC713D4A6F75}" type="presParOf" srcId="{A9170C35-2655-420D-A9B4-A33E86048DF4}" destId="{D49A9745-4FB7-401C-BB0D-64230B9120D9}" srcOrd="0" destOrd="0" presId="urn:microsoft.com/office/officeart/2008/layout/HexagonCluster"/>
    <dgm:cxn modelId="{AA88A4E8-4615-4BB0-97E5-C42FE0F87FE5}" type="presParOf" srcId="{F8C57984-A5FB-445C-8CFB-466B20F5183E}" destId="{F1FDEA86-31C1-465C-B80B-A5F3FF7D2A86}" srcOrd="6" destOrd="0" presId="urn:microsoft.com/office/officeart/2008/layout/HexagonCluster"/>
    <dgm:cxn modelId="{4E2508C1-424F-4469-B2DE-6A7B4F250F21}" type="presParOf" srcId="{F1FDEA86-31C1-465C-B80B-A5F3FF7D2A86}" destId="{BC20E650-6EF7-47F5-87F5-FF1F55A7563A}" srcOrd="0" destOrd="0" presId="urn:microsoft.com/office/officeart/2008/layout/HexagonCluster"/>
    <dgm:cxn modelId="{129B55D0-37EC-4101-8A30-166E5B486BD2}" type="presParOf" srcId="{F8C57984-A5FB-445C-8CFB-466B20F5183E}" destId="{2A20EC1B-040A-41DF-9FFD-F1E7DE0D231C}" srcOrd="7" destOrd="0" presId="urn:microsoft.com/office/officeart/2008/layout/HexagonCluster"/>
    <dgm:cxn modelId="{E0D84693-8E51-4E09-8D56-C4570001CE65}" type="presParOf" srcId="{2A20EC1B-040A-41DF-9FFD-F1E7DE0D231C}" destId="{F1A34826-CC2E-4090-8883-CC3EF2F08920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0850CB-92CE-4C94-BE2F-04F4392BBD60}">
      <dsp:nvSpPr>
        <dsp:cNvPr id="0" name=""/>
        <dsp:cNvSpPr/>
      </dsp:nvSpPr>
      <dsp:spPr>
        <a:xfrm>
          <a:off x="0" y="399"/>
          <a:ext cx="6620508" cy="377050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8890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/>
            <a:t>Materias primas</a:t>
          </a:r>
          <a:endParaRPr lang="es-ES" sz="1600" b="1" kern="1200" dirty="0"/>
        </a:p>
      </dsp:txBody>
      <dsp:txXfrm>
        <a:off x="18406" y="18805"/>
        <a:ext cx="6583696" cy="340238"/>
      </dsp:txXfrm>
    </dsp:sp>
    <dsp:sp modelId="{853D769F-F486-4A61-914D-719CC067AB6B}">
      <dsp:nvSpPr>
        <dsp:cNvPr id="0" name=""/>
        <dsp:cNvSpPr/>
      </dsp:nvSpPr>
      <dsp:spPr>
        <a:xfrm>
          <a:off x="0" y="377449"/>
          <a:ext cx="6620508" cy="4446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0201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12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600" kern="1200" dirty="0" smtClean="0"/>
            <a:t>Se adquieren para su posterior transformación.</a:t>
          </a:r>
          <a:endParaRPr lang="es-ES" sz="1600" kern="1200" dirty="0"/>
        </a:p>
      </dsp:txBody>
      <dsp:txXfrm>
        <a:off x="0" y="377449"/>
        <a:ext cx="6620508" cy="444645"/>
      </dsp:txXfrm>
    </dsp:sp>
    <dsp:sp modelId="{8F09288F-5652-4DD6-AB89-BAFA10FD2957}">
      <dsp:nvSpPr>
        <dsp:cNvPr id="0" name=""/>
        <dsp:cNvSpPr/>
      </dsp:nvSpPr>
      <dsp:spPr>
        <a:xfrm>
          <a:off x="0" y="822095"/>
          <a:ext cx="6620508" cy="377050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800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-800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8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8890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/>
            <a:t>Productos en curso de fabricación</a:t>
          </a:r>
          <a:endParaRPr lang="es-ES" sz="1600" b="1" kern="1200" dirty="0"/>
        </a:p>
      </dsp:txBody>
      <dsp:txXfrm>
        <a:off x="18406" y="840501"/>
        <a:ext cx="6583696" cy="340238"/>
      </dsp:txXfrm>
    </dsp:sp>
    <dsp:sp modelId="{5C0393DD-B703-4171-BA3E-6F581A97AF7D}">
      <dsp:nvSpPr>
        <dsp:cNvPr id="0" name=""/>
        <dsp:cNvSpPr/>
      </dsp:nvSpPr>
      <dsp:spPr>
        <a:xfrm>
          <a:off x="0" y="1199146"/>
          <a:ext cx="6620508" cy="4446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0201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12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600" kern="1200" dirty="0" smtClean="0"/>
            <a:t>Aún precisan alguna transformación para ser vendidos.</a:t>
          </a:r>
          <a:endParaRPr lang="es-ES" sz="1600" kern="1200" dirty="0"/>
        </a:p>
      </dsp:txBody>
      <dsp:txXfrm>
        <a:off x="0" y="1199146"/>
        <a:ext cx="6620508" cy="444645"/>
      </dsp:txXfrm>
    </dsp:sp>
    <dsp:sp modelId="{0389FF9B-0A6E-4F49-95C4-F49F8B5408FB}">
      <dsp:nvSpPr>
        <dsp:cNvPr id="0" name=""/>
        <dsp:cNvSpPr/>
      </dsp:nvSpPr>
      <dsp:spPr>
        <a:xfrm>
          <a:off x="0" y="1643791"/>
          <a:ext cx="6620508" cy="377050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1600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-1600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16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8890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/>
            <a:t>Productos terminados</a:t>
          </a:r>
          <a:endParaRPr lang="es-ES" sz="1600" b="1" kern="1200" dirty="0"/>
        </a:p>
      </dsp:txBody>
      <dsp:txXfrm>
        <a:off x="18406" y="1662197"/>
        <a:ext cx="6583696" cy="340238"/>
      </dsp:txXfrm>
    </dsp:sp>
    <dsp:sp modelId="{AAAC8F49-DA5A-4A65-99C3-6EFA5EBA3E7F}">
      <dsp:nvSpPr>
        <dsp:cNvPr id="0" name=""/>
        <dsp:cNvSpPr/>
      </dsp:nvSpPr>
      <dsp:spPr>
        <a:xfrm>
          <a:off x="0" y="2020842"/>
          <a:ext cx="6620508" cy="4446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0201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12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600" kern="1200" dirty="0" smtClean="0"/>
            <a:t>Bienes que están listos para ser vendidos.</a:t>
          </a:r>
          <a:endParaRPr lang="es-ES" sz="1600" kern="1200" dirty="0"/>
        </a:p>
      </dsp:txBody>
      <dsp:txXfrm>
        <a:off x="0" y="2020842"/>
        <a:ext cx="6620508" cy="444645"/>
      </dsp:txXfrm>
    </dsp:sp>
    <dsp:sp modelId="{E793E2E6-7EFC-4C00-8773-1309621FD9F4}">
      <dsp:nvSpPr>
        <dsp:cNvPr id="0" name=""/>
        <dsp:cNvSpPr/>
      </dsp:nvSpPr>
      <dsp:spPr>
        <a:xfrm>
          <a:off x="0" y="2465487"/>
          <a:ext cx="6620508" cy="377050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400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-2400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4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8890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/>
            <a:t>Mercaderías</a:t>
          </a:r>
          <a:endParaRPr lang="es-ES" sz="1600" b="1" kern="1200" dirty="0"/>
        </a:p>
      </dsp:txBody>
      <dsp:txXfrm>
        <a:off x="18406" y="2483893"/>
        <a:ext cx="6583696" cy="340238"/>
      </dsp:txXfrm>
    </dsp:sp>
    <dsp:sp modelId="{957E3DF9-75CC-44E3-94AB-B26807BFF610}">
      <dsp:nvSpPr>
        <dsp:cNvPr id="0" name=""/>
        <dsp:cNvSpPr/>
      </dsp:nvSpPr>
      <dsp:spPr>
        <a:xfrm>
          <a:off x="0" y="2842538"/>
          <a:ext cx="6620508" cy="4446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0201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12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600" kern="1200" dirty="0" smtClean="0"/>
            <a:t>La empresa las compra y las vende tal cual, sin ninguna transformación.</a:t>
          </a:r>
          <a:endParaRPr lang="es-ES" sz="1600" kern="1200" dirty="0"/>
        </a:p>
      </dsp:txBody>
      <dsp:txXfrm>
        <a:off x="0" y="2842538"/>
        <a:ext cx="6620508" cy="444645"/>
      </dsp:txXfrm>
    </dsp:sp>
    <dsp:sp modelId="{CF487330-2F10-4691-BD86-BDDFF46AA3CC}">
      <dsp:nvSpPr>
        <dsp:cNvPr id="0" name=""/>
        <dsp:cNvSpPr/>
      </dsp:nvSpPr>
      <dsp:spPr>
        <a:xfrm>
          <a:off x="0" y="3287183"/>
          <a:ext cx="6620508" cy="377050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3200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-3200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32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8890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/>
            <a:t>Otros aprovisionamientos</a:t>
          </a:r>
          <a:endParaRPr lang="es-ES" sz="1600" b="1" kern="1200" dirty="0"/>
        </a:p>
      </dsp:txBody>
      <dsp:txXfrm>
        <a:off x="18406" y="3305589"/>
        <a:ext cx="6583696" cy="340238"/>
      </dsp:txXfrm>
    </dsp:sp>
    <dsp:sp modelId="{27E60271-8A9E-40BF-B854-CE2DC4E9EF93}">
      <dsp:nvSpPr>
        <dsp:cNvPr id="0" name=""/>
        <dsp:cNvSpPr/>
      </dsp:nvSpPr>
      <dsp:spPr>
        <a:xfrm>
          <a:off x="0" y="3664234"/>
          <a:ext cx="6620508" cy="4446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0201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12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600" kern="1200" dirty="0" smtClean="0"/>
            <a:t>Todo tipo de envases, embalajes, etc.</a:t>
          </a:r>
          <a:endParaRPr lang="es-ES" sz="1600" kern="1200" dirty="0"/>
        </a:p>
      </dsp:txBody>
      <dsp:txXfrm>
        <a:off x="0" y="3664234"/>
        <a:ext cx="6620508" cy="444645"/>
      </dsp:txXfrm>
    </dsp:sp>
    <dsp:sp modelId="{CCD49988-3A25-48E0-8E75-704781682264}">
      <dsp:nvSpPr>
        <dsp:cNvPr id="0" name=""/>
        <dsp:cNvSpPr/>
      </dsp:nvSpPr>
      <dsp:spPr>
        <a:xfrm>
          <a:off x="0" y="4108879"/>
          <a:ext cx="6620508" cy="377050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8890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/>
            <a:t>Residuos o materiales recuperables</a:t>
          </a:r>
          <a:endParaRPr lang="es-ES" sz="1600" b="1" kern="1200" dirty="0"/>
        </a:p>
      </dsp:txBody>
      <dsp:txXfrm>
        <a:off x="18406" y="4127285"/>
        <a:ext cx="6583696" cy="340238"/>
      </dsp:txXfrm>
    </dsp:sp>
    <dsp:sp modelId="{B9B42094-EB4B-412C-9749-AE49D1285D3C}">
      <dsp:nvSpPr>
        <dsp:cNvPr id="0" name=""/>
        <dsp:cNvSpPr/>
      </dsp:nvSpPr>
      <dsp:spPr>
        <a:xfrm>
          <a:off x="0" y="4485930"/>
          <a:ext cx="6620508" cy="6266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0201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12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600" kern="1200" dirty="0" smtClean="0"/>
            <a:t>Se obtienen en el proceso productivo con carácter secundario, pero que serán utilizados posteriormente.</a:t>
          </a:r>
          <a:endParaRPr lang="es-ES" sz="1600" kern="1200" dirty="0"/>
        </a:p>
      </dsp:txBody>
      <dsp:txXfrm>
        <a:off x="0" y="4485930"/>
        <a:ext cx="6620508" cy="6266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DD41A7-5791-42A6-BCDF-3D17A97F922F}">
      <dsp:nvSpPr>
        <dsp:cNvPr id="0" name=""/>
        <dsp:cNvSpPr/>
      </dsp:nvSpPr>
      <dsp:spPr>
        <a:xfrm>
          <a:off x="2870" y="189078"/>
          <a:ext cx="1426540" cy="9630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/>
            <a:t>Coste de pedido o reposición</a:t>
          </a:r>
          <a:endParaRPr lang="es-ES" sz="1600" b="1" kern="1200" dirty="0"/>
        </a:p>
      </dsp:txBody>
      <dsp:txXfrm>
        <a:off x="31077" y="217285"/>
        <a:ext cx="1370126" cy="906636"/>
      </dsp:txXfrm>
    </dsp:sp>
    <dsp:sp modelId="{79DB9660-A9D7-4FBC-B89A-B59D4C86407D}">
      <dsp:nvSpPr>
        <dsp:cNvPr id="0" name=""/>
        <dsp:cNvSpPr/>
      </dsp:nvSpPr>
      <dsp:spPr>
        <a:xfrm>
          <a:off x="145524" y="1152128"/>
          <a:ext cx="142654" cy="12906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90616"/>
              </a:lnTo>
              <a:lnTo>
                <a:pt x="142654" y="1290616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45E2D9-189E-489A-AE6B-B6F23F322F04}">
      <dsp:nvSpPr>
        <dsp:cNvPr id="0" name=""/>
        <dsp:cNvSpPr/>
      </dsp:nvSpPr>
      <dsp:spPr>
        <a:xfrm>
          <a:off x="288178" y="1330446"/>
          <a:ext cx="1141232" cy="2224597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Se asumen cada vez que se realiza un pedido para reponer las existencias del almacén.</a:t>
          </a:r>
          <a:endParaRPr lang="es-ES" sz="1600" kern="1200" dirty="0"/>
        </a:p>
      </dsp:txBody>
      <dsp:txXfrm>
        <a:off x="321604" y="1363872"/>
        <a:ext cx="1074380" cy="2157745"/>
      </dsp:txXfrm>
    </dsp:sp>
    <dsp:sp modelId="{F51706E9-AAB6-4D88-8403-92265080DCA0}">
      <dsp:nvSpPr>
        <dsp:cNvPr id="0" name=""/>
        <dsp:cNvSpPr/>
      </dsp:nvSpPr>
      <dsp:spPr>
        <a:xfrm>
          <a:off x="1786046" y="189078"/>
          <a:ext cx="1426540" cy="9630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/>
            <a:t>Coste de adquisición</a:t>
          </a:r>
          <a:endParaRPr lang="es-ES" sz="1600" b="1" kern="1200" dirty="0"/>
        </a:p>
      </dsp:txBody>
      <dsp:txXfrm>
        <a:off x="1814253" y="217285"/>
        <a:ext cx="1370126" cy="906636"/>
      </dsp:txXfrm>
    </dsp:sp>
    <dsp:sp modelId="{19796EAC-5BE3-4E54-A612-3B1136C29357}">
      <dsp:nvSpPr>
        <dsp:cNvPr id="0" name=""/>
        <dsp:cNvSpPr/>
      </dsp:nvSpPr>
      <dsp:spPr>
        <a:xfrm>
          <a:off x="1928700" y="1152128"/>
          <a:ext cx="142654" cy="9219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21969"/>
              </a:lnTo>
              <a:lnTo>
                <a:pt x="142654" y="921969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CDFCCB-8CB9-4BA4-8C99-A2067D061A02}">
      <dsp:nvSpPr>
        <dsp:cNvPr id="0" name=""/>
        <dsp:cNvSpPr/>
      </dsp:nvSpPr>
      <dsp:spPr>
        <a:xfrm>
          <a:off x="2071354" y="1330446"/>
          <a:ext cx="1141232" cy="1487304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Es el precio que se paga por el producto que se adquiere.</a:t>
          </a:r>
          <a:endParaRPr lang="es-ES" sz="1600" kern="1200" dirty="0"/>
        </a:p>
      </dsp:txBody>
      <dsp:txXfrm>
        <a:off x="2104780" y="1363872"/>
        <a:ext cx="1074380" cy="1420452"/>
      </dsp:txXfrm>
    </dsp:sp>
    <dsp:sp modelId="{4AEA1189-5339-4E99-B389-797DD70C94D5}">
      <dsp:nvSpPr>
        <dsp:cNvPr id="0" name=""/>
        <dsp:cNvSpPr/>
      </dsp:nvSpPr>
      <dsp:spPr>
        <a:xfrm>
          <a:off x="3614914" y="189078"/>
          <a:ext cx="1778425" cy="9630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/>
            <a:t>Coste de almacenamiento</a:t>
          </a:r>
          <a:endParaRPr lang="es-ES" sz="1600" b="1" kern="1200" dirty="0"/>
        </a:p>
      </dsp:txBody>
      <dsp:txXfrm>
        <a:off x="3643121" y="217285"/>
        <a:ext cx="1722011" cy="906636"/>
      </dsp:txXfrm>
    </dsp:sp>
    <dsp:sp modelId="{A57A7EED-71F5-4821-A319-C46F85147166}">
      <dsp:nvSpPr>
        <dsp:cNvPr id="0" name=""/>
        <dsp:cNvSpPr/>
      </dsp:nvSpPr>
      <dsp:spPr>
        <a:xfrm>
          <a:off x="3792757" y="1152128"/>
          <a:ext cx="177856" cy="14777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7775"/>
              </a:lnTo>
              <a:lnTo>
                <a:pt x="177856" y="1477775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CCCE7F-BF2E-4AEB-B370-04B8706C6CBB}">
      <dsp:nvSpPr>
        <dsp:cNvPr id="0" name=""/>
        <dsp:cNvSpPr/>
      </dsp:nvSpPr>
      <dsp:spPr>
        <a:xfrm>
          <a:off x="3970614" y="1330446"/>
          <a:ext cx="1252434" cy="2598915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Son los derivados de mantener las existencias en el almacén (incluidos personal, alquiler del almacén, seguros…).</a:t>
          </a:r>
          <a:endParaRPr lang="es-ES" sz="1600" kern="1200" dirty="0"/>
        </a:p>
      </dsp:txBody>
      <dsp:txXfrm>
        <a:off x="4007297" y="1367129"/>
        <a:ext cx="1179068" cy="2525549"/>
      </dsp:txXfrm>
    </dsp:sp>
    <dsp:sp modelId="{3859F07E-8F47-4CC6-BCAF-4F6BDEB851A9}">
      <dsp:nvSpPr>
        <dsp:cNvPr id="0" name=""/>
        <dsp:cNvSpPr/>
      </dsp:nvSpPr>
      <dsp:spPr>
        <a:xfrm>
          <a:off x="5704283" y="189078"/>
          <a:ext cx="1426540" cy="9630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/>
            <a:t>Coste de roturas de stocks</a:t>
          </a:r>
          <a:endParaRPr lang="es-ES" sz="1600" b="1" kern="1200" dirty="0"/>
        </a:p>
      </dsp:txBody>
      <dsp:txXfrm>
        <a:off x="5732490" y="217285"/>
        <a:ext cx="1370126" cy="906636"/>
      </dsp:txXfrm>
    </dsp:sp>
    <dsp:sp modelId="{B973B37C-3369-49CF-9512-08F25B6B7260}">
      <dsp:nvSpPr>
        <dsp:cNvPr id="0" name=""/>
        <dsp:cNvSpPr/>
      </dsp:nvSpPr>
      <dsp:spPr>
        <a:xfrm>
          <a:off x="5846937" y="1152128"/>
          <a:ext cx="142654" cy="17397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39705"/>
              </a:lnTo>
              <a:lnTo>
                <a:pt x="142654" y="1739705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8E8989-C39B-419B-A916-D29D09DDF0D1}">
      <dsp:nvSpPr>
        <dsp:cNvPr id="0" name=""/>
        <dsp:cNvSpPr/>
      </dsp:nvSpPr>
      <dsp:spPr>
        <a:xfrm>
          <a:off x="5989591" y="1330446"/>
          <a:ext cx="1489114" cy="3122776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Se asume como consecuencia de no poder producir por falta de materias primas, o de no poder atender un pedido de un cliente por falta de productos terminados.</a:t>
          </a:r>
          <a:endParaRPr lang="es-ES" sz="1600" kern="1200" dirty="0"/>
        </a:p>
      </dsp:txBody>
      <dsp:txXfrm>
        <a:off x="6033206" y="1374061"/>
        <a:ext cx="1401884" cy="303554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B099DF-53EE-4A7C-910A-9248E1AF5F13}">
      <dsp:nvSpPr>
        <dsp:cNvPr id="0" name=""/>
        <dsp:cNvSpPr/>
      </dsp:nvSpPr>
      <dsp:spPr>
        <a:xfrm>
          <a:off x="6071" y="156159"/>
          <a:ext cx="1755631" cy="10434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/>
            <a:t>Las existencias se valoran…</a:t>
          </a:r>
          <a:endParaRPr lang="es-ES" sz="1800" b="1" kern="1200" dirty="0"/>
        </a:p>
      </dsp:txBody>
      <dsp:txXfrm>
        <a:off x="36633" y="186721"/>
        <a:ext cx="1694507" cy="982344"/>
      </dsp:txXfrm>
    </dsp:sp>
    <dsp:sp modelId="{B154BEF4-C14F-4B31-94BD-449D5E259079}">
      <dsp:nvSpPr>
        <dsp:cNvPr id="0" name=""/>
        <dsp:cNvSpPr/>
      </dsp:nvSpPr>
      <dsp:spPr>
        <a:xfrm rot="1226312">
          <a:off x="1738114" y="792545"/>
          <a:ext cx="749431" cy="32399"/>
        </a:xfrm>
        <a:custGeom>
          <a:avLst/>
          <a:gdLst/>
          <a:ahLst/>
          <a:cxnLst/>
          <a:rect l="0" t="0" r="0" b="0"/>
          <a:pathLst>
            <a:path>
              <a:moveTo>
                <a:pt x="0" y="16199"/>
              </a:moveTo>
              <a:lnTo>
                <a:pt x="749431" y="16199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2094094" y="790009"/>
        <a:ext cx="37471" cy="37471"/>
      </dsp:txXfrm>
    </dsp:sp>
    <dsp:sp modelId="{0A7A84F3-5E44-4A18-BD09-97DA569BD534}">
      <dsp:nvSpPr>
        <dsp:cNvPr id="0" name=""/>
        <dsp:cNvSpPr/>
      </dsp:nvSpPr>
      <dsp:spPr>
        <a:xfrm>
          <a:off x="2463956" y="500688"/>
          <a:ext cx="1337826" cy="8778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Al entrar en el almacén</a:t>
          </a:r>
          <a:endParaRPr lang="es-ES" sz="1800" kern="1200" dirty="0"/>
        </a:p>
      </dsp:txBody>
      <dsp:txXfrm>
        <a:off x="2489666" y="526398"/>
        <a:ext cx="1286406" cy="826395"/>
      </dsp:txXfrm>
    </dsp:sp>
    <dsp:sp modelId="{4095305E-CD68-44FB-A4AF-DDC80A01FFE1}">
      <dsp:nvSpPr>
        <dsp:cNvPr id="0" name=""/>
        <dsp:cNvSpPr/>
      </dsp:nvSpPr>
      <dsp:spPr>
        <a:xfrm rot="21144497">
          <a:off x="3798677" y="876598"/>
          <a:ext cx="708462" cy="32399"/>
        </a:xfrm>
        <a:custGeom>
          <a:avLst/>
          <a:gdLst/>
          <a:ahLst/>
          <a:cxnLst/>
          <a:rect l="0" t="0" r="0" b="0"/>
          <a:pathLst>
            <a:path>
              <a:moveTo>
                <a:pt x="0" y="16199"/>
              </a:moveTo>
              <a:lnTo>
                <a:pt x="708462" y="16199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4135197" y="875086"/>
        <a:ext cx="35423" cy="35423"/>
      </dsp:txXfrm>
    </dsp:sp>
    <dsp:sp modelId="{C328AC34-870D-4D21-9549-3D8026E4C617}">
      <dsp:nvSpPr>
        <dsp:cNvPr id="0" name=""/>
        <dsp:cNvSpPr/>
      </dsp:nvSpPr>
      <dsp:spPr>
        <a:xfrm>
          <a:off x="4504035" y="381042"/>
          <a:ext cx="2956588" cy="9299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8890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Por su precio de adquisición, si se compran.</a:t>
          </a:r>
          <a:endParaRPr lang="es-ES" sz="1600" kern="1200" dirty="0"/>
        </a:p>
      </dsp:txBody>
      <dsp:txXfrm>
        <a:off x="4531271" y="408278"/>
        <a:ext cx="2902116" cy="875442"/>
      </dsp:txXfrm>
    </dsp:sp>
    <dsp:sp modelId="{163E3CA3-F735-4183-B14E-76E288636F34}">
      <dsp:nvSpPr>
        <dsp:cNvPr id="0" name=""/>
        <dsp:cNvSpPr/>
      </dsp:nvSpPr>
      <dsp:spPr>
        <a:xfrm rot="3242402">
          <a:off x="3554961" y="1407391"/>
          <a:ext cx="1195893" cy="32399"/>
        </a:xfrm>
        <a:custGeom>
          <a:avLst/>
          <a:gdLst/>
          <a:ahLst/>
          <a:cxnLst/>
          <a:rect l="0" t="0" r="0" b="0"/>
          <a:pathLst>
            <a:path>
              <a:moveTo>
                <a:pt x="0" y="16199"/>
              </a:moveTo>
              <a:lnTo>
                <a:pt x="1195893" y="16199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4123011" y="1393694"/>
        <a:ext cx="59794" cy="59794"/>
      </dsp:txXfrm>
    </dsp:sp>
    <dsp:sp modelId="{8FC28AC3-208E-428D-9609-BC317754E206}">
      <dsp:nvSpPr>
        <dsp:cNvPr id="0" name=""/>
        <dsp:cNvSpPr/>
      </dsp:nvSpPr>
      <dsp:spPr>
        <a:xfrm>
          <a:off x="4504035" y="1442629"/>
          <a:ext cx="2956588" cy="9299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8890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Por su coste de fabricación, si las elabora la propia empresa.</a:t>
          </a:r>
          <a:endParaRPr lang="es-ES" sz="1600" kern="1200" dirty="0"/>
        </a:p>
      </dsp:txBody>
      <dsp:txXfrm>
        <a:off x="4531271" y="1469865"/>
        <a:ext cx="2902116" cy="875442"/>
      </dsp:txXfrm>
    </dsp:sp>
    <dsp:sp modelId="{59C29AD1-1DAA-46B2-B735-11ECC8CD19A8}">
      <dsp:nvSpPr>
        <dsp:cNvPr id="0" name=""/>
        <dsp:cNvSpPr/>
      </dsp:nvSpPr>
      <dsp:spPr>
        <a:xfrm rot="3886328">
          <a:off x="1271748" y="1434153"/>
          <a:ext cx="1707811" cy="32399"/>
        </a:xfrm>
        <a:custGeom>
          <a:avLst/>
          <a:gdLst/>
          <a:ahLst/>
          <a:cxnLst/>
          <a:rect l="0" t="0" r="0" b="0"/>
          <a:pathLst>
            <a:path>
              <a:moveTo>
                <a:pt x="0" y="16199"/>
              </a:moveTo>
              <a:lnTo>
                <a:pt x="1707811" y="16199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600" kern="1200"/>
        </a:p>
      </dsp:txBody>
      <dsp:txXfrm>
        <a:off x="2082959" y="1407658"/>
        <a:ext cx="85390" cy="85390"/>
      </dsp:txXfrm>
    </dsp:sp>
    <dsp:sp modelId="{2D378919-3F33-4D51-84A2-B5362689FFDB}">
      <dsp:nvSpPr>
        <dsp:cNvPr id="0" name=""/>
        <dsp:cNvSpPr/>
      </dsp:nvSpPr>
      <dsp:spPr>
        <a:xfrm>
          <a:off x="2489605" y="1783906"/>
          <a:ext cx="1337826" cy="8778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Al salir del almacén</a:t>
          </a:r>
          <a:endParaRPr lang="es-ES" sz="1800" kern="1200" dirty="0"/>
        </a:p>
      </dsp:txBody>
      <dsp:txXfrm>
        <a:off x="2515315" y="1809616"/>
        <a:ext cx="1286406" cy="826395"/>
      </dsp:txXfrm>
    </dsp:sp>
    <dsp:sp modelId="{B983111A-2070-4D54-A1CA-DFCEDE9F4AF2}">
      <dsp:nvSpPr>
        <dsp:cNvPr id="0" name=""/>
        <dsp:cNvSpPr/>
      </dsp:nvSpPr>
      <dsp:spPr>
        <a:xfrm rot="2868389">
          <a:off x="3662036" y="2579793"/>
          <a:ext cx="1007393" cy="32399"/>
        </a:xfrm>
        <a:custGeom>
          <a:avLst/>
          <a:gdLst/>
          <a:ahLst/>
          <a:cxnLst/>
          <a:rect l="0" t="0" r="0" b="0"/>
          <a:pathLst>
            <a:path>
              <a:moveTo>
                <a:pt x="0" y="16199"/>
              </a:moveTo>
              <a:lnTo>
                <a:pt x="1007393" y="16199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4140548" y="2570808"/>
        <a:ext cx="50369" cy="50369"/>
      </dsp:txXfrm>
    </dsp:sp>
    <dsp:sp modelId="{FC72616A-BACC-4DDB-8433-245AC20CCE30}">
      <dsp:nvSpPr>
        <dsp:cNvPr id="0" name=""/>
        <dsp:cNvSpPr/>
      </dsp:nvSpPr>
      <dsp:spPr>
        <a:xfrm>
          <a:off x="4504035" y="2504215"/>
          <a:ext cx="2956588" cy="9299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8890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Mediante el sistema FIFO (</a:t>
          </a:r>
          <a:r>
            <a:rPr lang="es-ES" sz="1600" i="1" kern="1200" dirty="0" smtClean="0"/>
            <a:t>First in first out</a:t>
          </a:r>
          <a:r>
            <a:rPr lang="es-ES" sz="1600" kern="1200" dirty="0" smtClean="0"/>
            <a:t>).</a:t>
          </a:r>
          <a:endParaRPr lang="es-ES" sz="1600" kern="1200" dirty="0"/>
        </a:p>
      </dsp:txBody>
      <dsp:txXfrm>
        <a:off x="4531271" y="2531451"/>
        <a:ext cx="2902116" cy="875442"/>
      </dsp:txXfrm>
    </dsp:sp>
    <dsp:sp modelId="{D5E0E33B-7BC8-4FFD-ABA8-26D73C6824D2}">
      <dsp:nvSpPr>
        <dsp:cNvPr id="0" name=""/>
        <dsp:cNvSpPr/>
      </dsp:nvSpPr>
      <dsp:spPr>
        <a:xfrm rot="4168933">
          <a:off x="3200532" y="3110586"/>
          <a:ext cx="1930403" cy="32399"/>
        </a:xfrm>
        <a:custGeom>
          <a:avLst/>
          <a:gdLst/>
          <a:ahLst/>
          <a:cxnLst/>
          <a:rect l="0" t="0" r="0" b="0"/>
          <a:pathLst>
            <a:path>
              <a:moveTo>
                <a:pt x="0" y="16199"/>
              </a:moveTo>
              <a:lnTo>
                <a:pt x="1930403" y="16199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600" kern="1200"/>
        </a:p>
      </dsp:txBody>
      <dsp:txXfrm>
        <a:off x="4117473" y="3078526"/>
        <a:ext cx="96520" cy="96520"/>
      </dsp:txXfrm>
    </dsp:sp>
    <dsp:sp modelId="{C09698E0-4D35-4E9D-B96B-D46984A01C38}">
      <dsp:nvSpPr>
        <dsp:cNvPr id="0" name=""/>
        <dsp:cNvSpPr/>
      </dsp:nvSpPr>
      <dsp:spPr>
        <a:xfrm>
          <a:off x="4504035" y="3565802"/>
          <a:ext cx="2956588" cy="9299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8890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A través del PMP (método del Precio Medio Ponderado).</a:t>
          </a:r>
          <a:endParaRPr lang="es-ES" sz="1600" kern="1200" dirty="0"/>
        </a:p>
      </dsp:txBody>
      <dsp:txXfrm>
        <a:off x="4531271" y="3593038"/>
        <a:ext cx="2902116" cy="87544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BD94D6-8249-4B7F-A88E-BA8CFF38ABCA}">
      <dsp:nvSpPr>
        <dsp:cNvPr id="0" name=""/>
        <dsp:cNvSpPr/>
      </dsp:nvSpPr>
      <dsp:spPr>
        <a:xfrm>
          <a:off x="0" y="141607"/>
          <a:ext cx="7423758" cy="12074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i="1" kern="1200" dirty="0" smtClean="0"/>
            <a:t>First in first out </a:t>
          </a:r>
          <a:r>
            <a:rPr lang="en-US" sz="1800" b="1" kern="1200" dirty="0" smtClean="0"/>
            <a:t>(FIFO)</a:t>
          </a:r>
          <a:endParaRPr lang="es-ES" sz="18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Establece que el valor de salida de las existencias es el mismo al que fueron entrando en el almacén.</a:t>
          </a:r>
          <a:endParaRPr lang="es-ES" sz="1600" kern="1200" dirty="0"/>
        </a:p>
      </dsp:txBody>
      <dsp:txXfrm>
        <a:off x="1605494" y="141607"/>
        <a:ext cx="5818263" cy="1207427"/>
      </dsp:txXfrm>
    </dsp:sp>
    <dsp:sp modelId="{0806980D-5E56-44F0-B921-71F7F91E32C6}">
      <dsp:nvSpPr>
        <dsp:cNvPr id="0" name=""/>
        <dsp:cNvSpPr/>
      </dsp:nvSpPr>
      <dsp:spPr>
        <a:xfrm>
          <a:off x="107751" y="0"/>
          <a:ext cx="1510734" cy="149064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4482F62-AA51-462E-B9BC-78DFA4D6E5FB}">
      <dsp:nvSpPr>
        <dsp:cNvPr id="0" name=""/>
        <dsp:cNvSpPr/>
      </dsp:nvSpPr>
      <dsp:spPr>
        <a:xfrm>
          <a:off x="0" y="1865243"/>
          <a:ext cx="7423758" cy="12074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/>
            <a:t>Precio Medio Ponderado (PMP)</a:t>
          </a:r>
          <a:endParaRPr lang="es-ES" sz="18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Calcula el valor medio de las existencias del almacén teniendo en cuenta los diferentes precios.</a:t>
          </a:r>
          <a:endParaRPr lang="es-E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Q representa las diferentes cantidades y P, sus respectivos precios.</a:t>
          </a:r>
          <a:endParaRPr lang="es-ES" sz="1600" kern="1200" dirty="0"/>
        </a:p>
      </dsp:txBody>
      <dsp:txXfrm>
        <a:off x="1605494" y="1865243"/>
        <a:ext cx="5818263" cy="1207427"/>
      </dsp:txXfrm>
    </dsp:sp>
    <dsp:sp modelId="{65F1E881-7D49-4971-B60C-DB101CF85462}">
      <dsp:nvSpPr>
        <dsp:cNvPr id="0" name=""/>
        <dsp:cNvSpPr/>
      </dsp:nvSpPr>
      <dsp:spPr>
        <a:xfrm>
          <a:off x="163837" y="1611384"/>
          <a:ext cx="1398561" cy="171514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5000" r="-35000"/>
          </a:stretch>
        </a:blipFill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87BB22-23CD-449B-A14E-0C32AA5601B1}">
      <dsp:nvSpPr>
        <dsp:cNvPr id="0" name=""/>
        <dsp:cNvSpPr/>
      </dsp:nvSpPr>
      <dsp:spPr>
        <a:xfrm>
          <a:off x="544948" y="1919042"/>
          <a:ext cx="3109562" cy="2720910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2860" rIns="0" bIns="2286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i="1" kern="1200" dirty="0" smtClean="0"/>
            <a:t>Just in time</a:t>
          </a:r>
          <a:endParaRPr lang="es-ES" sz="1800" b="1" i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Consiste en producir cuando hay un pedido de algún cliente: los productos terminados se entregan inmediatamente sin necesidad de ser almacenados.</a:t>
          </a:r>
          <a:endParaRPr lang="es-ES" sz="1600" kern="1200" dirty="0"/>
        </a:p>
      </dsp:txBody>
      <dsp:txXfrm>
        <a:off x="1030821" y="2344187"/>
        <a:ext cx="2137816" cy="1870620"/>
      </dsp:txXfrm>
    </dsp:sp>
    <dsp:sp modelId="{BD67E672-D6C4-4D85-BA24-8C5587449F13}">
      <dsp:nvSpPr>
        <dsp:cNvPr id="0" name=""/>
        <dsp:cNvSpPr/>
      </dsp:nvSpPr>
      <dsp:spPr>
        <a:xfrm>
          <a:off x="2683764" y="2036558"/>
          <a:ext cx="255603" cy="22061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79DD68C-8A1F-4AE6-B4FC-2A1910FD0360}">
      <dsp:nvSpPr>
        <dsp:cNvPr id="0" name=""/>
        <dsp:cNvSpPr/>
      </dsp:nvSpPr>
      <dsp:spPr>
        <a:xfrm>
          <a:off x="-52540" y="222056"/>
          <a:ext cx="2187599" cy="1886508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430FBD9-54AB-4812-B04B-11CA05C3D8BA}">
      <dsp:nvSpPr>
        <dsp:cNvPr id="0" name=""/>
        <dsp:cNvSpPr/>
      </dsp:nvSpPr>
      <dsp:spPr>
        <a:xfrm>
          <a:off x="2467740" y="1892541"/>
          <a:ext cx="255603" cy="22061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9D27F6B-E039-48FC-B294-8C08775C3242}">
      <dsp:nvSpPr>
        <dsp:cNvPr id="0" name=""/>
        <dsp:cNvSpPr/>
      </dsp:nvSpPr>
      <dsp:spPr>
        <a:xfrm>
          <a:off x="2973765" y="0"/>
          <a:ext cx="3453081" cy="3087232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2860" rIns="0" bIns="2286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/>
            <a:t>Sistema de costes ABC</a:t>
          </a:r>
          <a:endParaRPr lang="es-ES" sz="18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Se clasifican las existencias del almacén por orden de importancia: «A» mayor valor, 20% del almacén; «B» valor intermedio, 30% del almacén; «C» menor valor, 50% del almacén.</a:t>
          </a:r>
          <a:endParaRPr lang="es-ES" sz="1600" kern="1200" dirty="0"/>
        </a:p>
      </dsp:txBody>
      <dsp:txXfrm>
        <a:off x="3518791" y="487281"/>
        <a:ext cx="2363029" cy="2112670"/>
      </dsp:txXfrm>
    </dsp:sp>
    <dsp:sp modelId="{D49A9745-4FB7-401C-BB0D-64230B9120D9}">
      <dsp:nvSpPr>
        <dsp:cNvPr id="0" name=""/>
        <dsp:cNvSpPr/>
      </dsp:nvSpPr>
      <dsp:spPr>
        <a:xfrm>
          <a:off x="5133999" y="2716077"/>
          <a:ext cx="255603" cy="22061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C20E650-6EF7-47F5-87F5-FF1F55A7563A}">
      <dsp:nvSpPr>
        <dsp:cNvPr id="0" name=""/>
        <dsp:cNvSpPr/>
      </dsp:nvSpPr>
      <dsp:spPr>
        <a:xfrm>
          <a:off x="5330565" y="2313539"/>
          <a:ext cx="2397761" cy="2078950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1A34826-CC2E-4090-8883-CC3EF2F08920}">
      <dsp:nvSpPr>
        <dsp:cNvPr id="0" name=""/>
        <dsp:cNvSpPr/>
      </dsp:nvSpPr>
      <dsp:spPr>
        <a:xfrm>
          <a:off x="5382451" y="2788085"/>
          <a:ext cx="255603" cy="22061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B334432-FD01-4570-A3F6-D63206C57BA7}" type="datetimeFigureOut">
              <a:rPr lang="es-ES"/>
              <a:pPr>
                <a:defRPr/>
              </a:pPr>
              <a:t>03/07/2016</a:t>
            </a:fld>
            <a:endParaRPr lang="es-ES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ES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45CD12A-7F3F-48EA-8B7A-7E2778773677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876802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endParaRPr lang="es-ES" dirty="0" smtClean="0"/>
          </a:p>
        </p:txBody>
      </p:sp>
      <p:sp>
        <p:nvSpPr>
          <p:cNvPr id="16387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792E6B2-A034-464C-B782-32CF98820008}" type="slidenum">
              <a:rPr lang="es-E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s-ES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38883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dirty="0" smtClean="0"/>
          </a:p>
        </p:txBody>
      </p:sp>
      <p:sp>
        <p:nvSpPr>
          <p:cNvPr id="18435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633E16-7BFF-41EC-A855-6EC1CFF7BC89}" type="slidenum">
              <a:rPr lang="es-E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s-ES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8792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dirty="0" smtClean="0"/>
          </a:p>
        </p:txBody>
      </p:sp>
      <p:sp>
        <p:nvSpPr>
          <p:cNvPr id="18435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633E16-7BFF-41EC-A855-6EC1CFF7BC89}" type="slidenum">
              <a:rPr lang="es-E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s-ES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8792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dirty="0" smtClean="0"/>
          </a:p>
        </p:txBody>
      </p:sp>
      <p:sp>
        <p:nvSpPr>
          <p:cNvPr id="18435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633E16-7BFF-41EC-A855-6EC1CFF7BC89}" type="slidenum">
              <a:rPr lang="es-E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s-ES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8792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dirty="0" smtClean="0"/>
          </a:p>
        </p:txBody>
      </p:sp>
      <p:sp>
        <p:nvSpPr>
          <p:cNvPr id="18435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633E16-7BFF-41EC-A855-6EC1CFF7BC89}" type="slidenum">
              <a:rPr lang="es-E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s-ES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8792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dirty="0" smtClean="0"/>
          </a:p>
        </p:txBody>
      </p:sp>
      <p:sp>
        <p:nvSpPr>
          <p:cNvPr id="18435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633E16-7BFF-41EC-A855-6EC1CFF7BC89}" type="slidenum">
              <a:rPr lang="es-E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s-ES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8792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dirty="0" smtClean="0"/>
          </a:p>
        </p:txBody>
      </p:sp>
      <p:sp>
        <p:nvSpPr>
          <p:cNvPr id="18435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633E16-7BFF-41EC-A855-6EC1CFF7BC89}" type="slidenum">
              <a:rPr lang="es-E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s-ES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8792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dirty="0" smtClean="0"/>
          </a:p>
        </p:txBody>
      </p:sp>
      <p:sp>
        <p:nvSpPr>
          <p:cNvPr id="18435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633E16-7BFF-41EC-A855-6EC1CFF7BC89}" type="slidenum">
              <a:rPr lang="es-E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s-ES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8792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dirty="0" smtClean="0"/>
          </a:p>
        </p:txBody>
      </p:sp>
      <p:sp>
        <p:nvSpPr>
          <p:cNvPr id="18435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633E16-7BFF-41EC-A855-6EC1CFF7BC89}" type="slidenum">
              <a:rPr lang="es-E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s-ES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879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27584" y="1"/>
            <a:ext cx="7772400" cy="1124744"/>
          </a:xfrm>
        </p:spPr>
        <p:txBody>
          <a:bodyPr>
            <a:noAutofit/>
          </a:bodyPr>
          <a:lstStyle>
            <a:lvl1pPr>
              <a:defRPr sz="3200" b="1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122E39-877C-452B-B9F2-3556EDC9571E}" type="datetimeFigureOut">
              <a:rPr lang="es-ES"/>
              <a:pPr>
                <a:defRPr/>
              </a:pPr>
              <a:t>03/07/2016</a:t>
            </a:fld>
            <a:endParaRPr lang="es-ES" dirty="0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A23E11-27B5-4B51-A706-9AADDDD5696F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1BE926-E55C-4A65-A4B5-AE6C773CA325}" type="datetimeFigureOut">
              <a:rPr lang="es-ES"/>
              <a:pPr>
                <a:defRPr/>
              </a:pPr>
              <a:t>03/07/2016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F9256B-AA1F-46A8-92AC-5E1E896FA700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BE5C6-60AA-44C4-A95E-FDA5F43716DC}" type="datetimeFigureOut">
              <a:rPr lang="es-ES"/>
              <a:pPr>
                <a:defRPr/>
              </a:pPr>
              <a:t>03/07/2016</a:t>
            </a:fld>
            <a:endParaRPr lang="es-ES" dirty="0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0BF72F-A228-43CB-90E7-D99F98C5F09E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A5926-F032-4E53-A5B8-82485139803A}" type="datetimeFigureOut">
              <a:rPr lang="es-ES"/>
              <a:pPr>
                <a:defRPr/>
              </a:pPr>
              <a:t>03/07/2016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61CDCF-C411-4170-B8DB-2634F7B43563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058038-D539-4F08-BB7B-59F575179BC3}" type="datetimeFigureOut">
              <a:rPr lang="es-ES"/>
              <a:pPr>
                <a:defRPr/>
              </a:pPr>
              <a:t>03/07/2016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51ABE-73A1-4E1A-B119-F9C584C989C1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F0CB9D-311C-4751-A8F9-1E55C0D26A42}" type="datetimeFigureOut">
              <a:rPr lang="es-ES"/>
              <a:pPr>
                <a:defRPr/>
              </a:pPr>
              <a:t>03/07/2016</a:t>
            </a:fld>
            <a:endParaRPr lang="es-ES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2F90E5-A55E-48C0-B697-5AB6B10871D2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0969B4-A863-4FB0-9D62-D3598B405C49}" type="datetimeFigureOut">
              <a:rPr lang="es-ES"/>
              <a:pPr>
                <a:defRPr/>
              </a:pPr>
              <a:t>03/07/2016</a:t>
            </a:fld>
            <a:endParaRPr lang="es-ES" dirty="0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22C125-77B9-4C6A-AB4C-60C1D11F0820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FA9937-53DC-4EA3-8F6A-A7C724AF1919}" type="datetimeFigureOut">
              <a:rPr lang="es-ES"/>
              <a:pPr>
                <a:defRPr/>
              </a:pPr>
              <a:t>03/07/2016</a:t>
            </a:fld>
            <a:endParaRPr lang="es-ES" dirty="0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28AA3-0504-4270-9AD1-1A255157F1AA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99865-1C05-4187-9837-A843C36A2DAC}" type="datetimeFigureOut">
              <a:rPr lang="es-ES"/>
              <a:pPr>
                <a:defRPr/>
              </a:pPr>
              <a:t>03/07/2016</a:t>
            </a:fld>
            <a:endParaRPr lang="es-ES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942D5E-E2B1-4FF2-947F-BEC99FC76D83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D9F722-8581-478D-BB1B-10CA2AF4CB3F}" type="datetimeFigureOut">
              <a:rPr lang="es-ES"/>
              <a:pPr>
                <a:defRPr/>
              </a:pPr>
              <a:t>03/07/2016</a:t>
            </a:fld>
            <a:endParaRPr lang="es-ES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47D1B1-61C1-4198-831A-C61F7579E74A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D3F108-1D88-485A-BEDD-227975847B1A}" type="datetimeFigureOut">
              <a:rPr lang="es-ES"/>
              <a:pPr>
                <a:defRPr/>
              </a:pPr>
              <a:t>03/07/2016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E90981-E1B8-4D25-80B6-C07FD20932A0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4974A03-6DED-492D-B863-390022301FAE}" type="datetimeFigureOut">
              <a:rPr lang="es-ES"/>
              <a:pPr>
                <a:defRPr/>
              </a:pPr>
              <a:t>03/07/2016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AE8EEC4-A8E8-481D-A94C-ADC9D5184672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  <p:pic>
        <p:nvPicPr>
          <p:cNvPr id="1031" name="6 Imagen" descr="Logo_Editex_www_azul_Pantone300CMYK.jpg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179388" y="6378575"/>
            <a:ext cx="449262" cy="36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hyperlink" Target="INDICE_ECO%20EMPRESA.ppsx" TargetMode="External"/><Relationship Id="rId7" Type="http://schemas.openxmlformats.org/officeDocument/2006/relationships/slide" Target="slide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11" Type="http://schemas.openxmlformats.org/officeDocument/2006/relationships/image" Target="../media/image2.png"/><Relationship Id="rId5" Type="http://schemas.openxmlformats.org/officeDocument/2006/relationships/slide" Target="slide3.xml"/><Relationship Id="rId10" Type="http://schemas.openxmlformats.org/officeDocument/2006/relationships/slide" Target="slide9.xml"/><Relationship Id="rId4" Type="http://schemas.openxmlformats.org/officeDocument/2006/relationships/slide" Target="slide2.xml"/><Relationship Id="rId9" Type="http://schemas.openxmlformats.org/officeDocument/2006/relationships/slide" Target="slide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1 Título"/>
          <p:cNvSpPr>
            <a:spLocks noGrp="1"/>
          </p:cNvSpPr>
          <p:nvPr>
            <p:ph type="ctrTitle"/>
          </p:nvPr>
        </p:nvSpPr>
        <p:spPr>
          <a:xfrm>
            <a:off x="785786" y="0"/>
            <a:ext cx="8358214" cy="981075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algn="l" eaLnBrk="1" hangingPunct="1"/>
            <a:r>
              <a:rPr lang="es-ES" sz="2400" dirty="0"/>
              <a:t>El proceso productivo: aprovisionamiento y valoración de existencias</a:t>
            </a:r>
            <a:endParaRPr lang="es-ES" sz="2400" dirty="0" smtClean="0"/>
          </a:p>
        </p:txBody>
      </p:sp>
      <p:sp>
        <p:nvSpPr>
          <p:cNvPr id="9" name="AutoShape 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467600" y="6435725"/>
            <a:ext cx="1676400" cy="422275"/>
          </a:xfrm>
          <a:prstGeom prst="actionButtonBlank">
            <a:avLst/>
          </a:prstGeom>
          <a:solidFill>
            <a:schemeClr val="bg1">
              <a:lumMod val="85000"/>
              <a:alpha val="67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s-ES" sz="1600" b="1" u="sng" dirty="0">
                <a:uFill>
                  <a:solidFill>
                    <a:schemeClr val="bg1">
                      <a:lumMod val="85000"/>
                    </a:schemeClr>
                  </a:solidFill>
                </a:uFill>
                <a:latin typeface="Arial" charset="0"/>
                <a:cs typeface="Arial" charset="0"/>
                <a:hlinkClick r:id="rId3" action="ppaction://hlinkpres?slideindex=1&amp;slidetitle="/>
              </a:rPr>
              <a:t>Índice del libro</a:t>
            </a:r>
            <a:endParaRPr lang="es-ES" sz="1600" b="1" u="sng" dirty="0">
              <a:uFill>
                <a:solidFill>
                  <a:schemeClr val="bg1">
                    <a:lumMod val="85000"/>
                  </a:schemeClr>
                </a:solidFill>
              </a:uFill>
              <a:latin typeface="Arial" charset="0"/>
              <a:cs typeface="Arial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214282" y="142852"/>
            <a:ext cx="3016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800" b="1" dirty="0" smtClean="0">
                <a:solidFill>
                  <a:srgbClr val="C00000"/>
                </a:solidFill>
                <a:latin typeface="Calibri" pitchFamily="34" charset="0"/>
              </a:rPr>
              <a:t>5</a:t>
            </a:r>
            <a:endParaRPr lang="es-ES" sz="4800" dirty="0">
              <a:solidFill>
                <a:srgbClr val="C00000"/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3491880" y="1340768"/>
            <a:ext cx="5286412" cy="2973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252000" algn="just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s-ES" sz="1600" b="1" dirty="0" smtClean="0">
                <a:latin typeface="+mn-lt"/>
                <a:cs typeface="+mn-cs"/>
                <a:hlinkClick r:id="rId4" action="ppaction://hlinksldjump"/>
              </a:rPr>
              <a:t>Aprovisionamiento</a:t>
            </a:r>
            <a:endParaRPr lang="es-ES" sz="1600" b="1" dirty="0">
              <a:latin typeface="+mn-lt"/>
              <a:cs typeface="+mn-cs"/>
            </a:endParaRPr>
          </a:p>
          <a:p>
            <a:pPr marL="342900" indent="-252000" algn="just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s-ES" sz="1600" b="1" dirty="0" smtClean="0">
                <a:latin typeface="+mn-lt"/>
                <a:cs typeface="+mn-cs"/>
                <a:hlinkClick r:id="rId5" action="ppaction://hlinksldjump"/>
              </a:rPr>
              <a:t>Tipos </a:t>
            </a:r>
            <a:r>
              <a:rPr lang="es-ES" sz="1600" b="1" dirty="0">
                <a:latin typeface="+mn-lt"/>
                <a:cs typeface="+mn-cs"/>
                <a:hlinkClick r:id="rId5" action="ppaction://hlinksldjump"/>
              </a:rPr>
              <a:t>de existencias</a:t>
            </a:r>
            <a:endParaRPr lang="es-ES" sz="1600" b="1" dirty="0">
              <a:latin typeface="+mn-lt"/>
              <a:cs typeface="+mn-cs"/>
            </a:endParaRPr>
          </a:p>
          <a:p>
            <a:pPr marL="342900" indent="-252000" algn="just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s-ES" sz="1600" b="1" dirty="0" smtClean="0">
                <a:latin typeface="+mn-lt"/>
                <a:cs typeface="+mn-cs"/>
                <a:hlinkClick r:id="rId6" action="ppaction://hlinksldjump"/>
              </a:rPr>
              <a:t>Costes </a:t>
            </a:r>
            <a:r>
              <a:rPr lang="es-ES" sz="1600" b="1" dirty="0">
                <a:latin typeface="+mn-lt"/>
                <a:cs typeface="+mn-cs"/>
                <a:hlinkClick r:id="rId6" action="ppaction://hlinksldjump"/>
              </a:rPr>
              <a:t>asociados a </a:t>
            </a:r>
            <a:r>
              <a:rPr lang="es-ES" sz="1600" b="1" dirty="0" smtClean="0">
                <a:latin typeface="+mn-lt"/>
                <a:cs typeface="+mn-cs"/>
                <a:hlinkClick r:id="rId6" action="ppaction://hlinksldjump"/>
              </a:rPr>
              <a:t>los inventarios</a:t>
            </a:r>
            <a:endParaRPr lang="es-ES" sz="1600" b="1" dirty="0">
              <a:latin typeface="+mn-lt"/>
              <a:cs typeface="+mn-cs"/>
            </a:endParaRPr>
          </a:p>
          <a:p>
            <a:pPr marL="342900" indent="-252000" algn="just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s-ES" sz="1600" b="1" dirty="0" smtClean="0">
                <a:latin typeface="+mn-lt"/>
                <a:cs typeface="+mn-cs"/>
                <a:hlinkClick r:id="rId7" action="ppaction://hlinksldjump"/>
              </a:rPr>
              <a:t>Modelo </a:t>
            </a:r>
            <a:r>
              <a:rPr lang="es-ES" sz="1600" b="1" dirty="0">
                <a:latin typeface="+mn-lt"/>
                <a:cs typeface="+mn-cs"/>
                <a:hlinkClick r:id="rId7" action="ppaction://hlinksldjump"/>
              </a:rPr>
              <a:t>de Wilson de </a:t>
            </a:r>
            <a:r>
              <a:rPr lang="es-ES" sz="1600" b="1" dirty="0" smtClean="0">
                <a:latin typeface="+mn-lt"/>
                <a:cs typeface="+mn-cs"/>
                <a:hlinkClick r:id="rId7" action="ppaction://hlinksldjump"/>
              </a:rPr>
              <a:t>gestión de </a:t>
            </a:r>
            <a:r>
              <a:rPr lang="es-ES" sz="1600" b="1" dirty="0">
                <a:latin typeface="+mn-lt"/>
                <a:cs typeface="+mn-cs"/>
                <a:hlinkClick r:id="rId7" action="ppaction://hlinksldjump"/>
              </a:rPr>
              <a:t>inventarios</a:t>
            </a:r>
            <a:endParaRPr lang="es-ES" sz="1600" b="1" dirty="0">
              <a:latin typeface="+mn-lt"/>
              <a:cs typeface="+mn-cs"/>
            </a:endParaRPr>
          </a:p>
          <a:p>
            <a:pPr marL="342900" indent="-252000" algn="just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s-ES" sz="1600" b="1" dirty="0" smtClean="0">
                <a:latin typeface="+mn-lt"/>
                <a:cs typeface="+mn-cs"/>
                <a:hlinkClick r:id="rId8" action="ppaction://hlinksldjump"/>
              </a:rPr>
              <a:t>Valoración </a:t>
            </a:r>
            <a:r>
              <a:rPr lang="es-ES" sz="1600" b="1" dirty="0">
                <a:latin typeface="+mn-lt"/>
                <a:cs typeface="+mn-cs"/>
                <a:hlinkClick r:id="rId8" action="ppaction://hlinksldjump"/>
              </a:rPr>
              <a:t>de </a:t>
            </a:r>
            <a:r>
              <a:rPr lang="es-ES" sz="1600" b="1" dirty="0" smtClean="0">
                <a:latin typeface="+mn-lt"/>
                <a:cs typeface="+mn-cs"/>
                <a:hlinkClick r:id="rId8" action="ppaction://hlinksldjump"/>
              </a:rPr>
              <a:t>existencias</a:t>
            </a:r>
            <a:endParaRPr lang="es-ES" sz="1600" b="1" dirty="0" smtClean="0">
              <a:latin typeface="+mn-lt"/>
              <a:cs typeface="+mn-cs"/>
            </a:endParaRPr>
          </a:p>
          <a:p>
            <a:pPr marL="342900" indent="-252000" algn="just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s-ES" sz="1600" b="1" i="1" dirty="0" smtClean="0">
                <a:latin typeface="+mn-lt"/>
                <a:cs typeface="+mn-cs"/>
                <a:hlinkClick r:id="rId9" action="ppaction://hlinksldjump"/>
              </a:rPr>
              <a:t>Just </a:t>
            </a:r>
            <a:r>
              <a:rPr lang="es-ES" sz="1600" b="1" i="1" dirty="0">
                <a:latin typeface="+mn-lt"/>
                <a:cs typeface="+mn-cs"/>
                <a:hlinkClick r:id="rId9" action="ppaction://hlinksldjump"/>
              </a:rPr>
              <a:t>in time</a:t>
            </a:r>
            <a:r>
              <a:rPr lang="es-ES" sz="1600" b="1" dirty="0">
                <a:latin typeface="+mn-lt"/>
                <a:cs typeface="+mn-cs"/>
                <a:hlinkClick r:id="rId9" action="ppaction://hlinksldjump"/>
              </a:rPr>
              <a:t> y sistema </a:t>
            </a:r>
            <a:r>
              <a:rPr lang="es-ES" sz="1600" b="1" dirty="0" smtClean="0">
                <a:latin typeface="+mn-lt"/>
                <a:cs typeface="+mn-cs"/>
                <a:hlinkClick r:id="rId9" action="ppaction://hlinksldjump"/>
              </a:rPr>
              <a:t>de costes ABC</a:t>
            </a:r>
            <a:endParaRPr lang="es-ES" sz="1600" b="1" dirty="0" smtClean="0">
              <a:latin typeface="+mn-lt"/>
              <a:cs typeface="+mn-cs"/>
            </a:endParaRPr>
          </a:p>
          <a:p>
            <a:pPr marL="90900" algn="just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s-ES" sz="1600" b="1" dirty="0" smtClean="0">
                <a:latin typeface="+mn-lt"/>
                <a:cs typeface="+mn-cs"/>
                <a:hlinkClick r:id="rId10" action="ppaction://hlinksldjump"/>
              </a:rPr>
              <a:t>En </a:t>
            </a:r>
            <a:r>
              <a:rPr lang="es-ES" sz="1600" b="1" dirty="0">
                <a:latin typeface="+mn-lt"/>
                <a:cs typeface="+mn-cs"/>
                <a:hlinkClick r:id="rId10" action="ppaction://hlinksldjump"/>
              </a:rPr>
              <a:t>resumen</a:t>
            </a:r>
            <a:endParaRPr lang="es-ES" sz="1600" b="1" dirty="0" smtClean="0">
              <a:latin typeface="+mn-lt"/>
              <a:cs typeface="+mn-cs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" y="973849"/>
            <a:ext cx="2552700" cy="494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5 CuadroTexto"/>
          <p:cNvSpPr txBox="1">
            <a:spLocks noChangeArrowheads="1"/>
          </p:cNvSpPr>
          <p:nvPr/>
        </p:nvSpPr>
        <p:spPr bwMode="auto">
          <a:xfrm>
            <a:off x="0" y="0"/>
            <a:ext cx="82708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4800" b="1" dirty="0" smtClean="0">
                <a:solidFill>
                  <a:srgbClr val="C00000"/>
                </a:solidFill>
                <a:latin typeface="Calibri" pitchFamily="34" charset="0"/>
              </a:rPr>
              <a:t>5</a:t>
            </a:r>
            <a:r>
              <a:rPr lang="es-ES" sz="5400" b="1" dirty="0" smtClean="0">
                <a:solidFill>
                  <a:schemeClr val="accent1"/>
                </a:solidFill>
                <a:latin typeface="Calibri" pitchFamily="34" charset="0"/>
              </a:rPr>
              <a:t> </a:t>
            </a:r>
            <a:endParaRPr lang="es-ES" sz="5400" b="1" dirty="0">
              <a:solidFill>
                <a:schemeClr val="accent1"/>
              </a:solidFill>
              <a:latin typeface="Calibri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827088" y="981075"/>
            <a:ext cx="7777162" cy="5400675"/>
          </a:xfrm>
          <a:prstGeom prst="rect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18440" name="1 Título"/>
          <p:cNvSpPr>
            <a:spLocks/>
          </p:cNvSpPr>
          <p:nvPr/>
        </p:nvSpPr>
        <p:spPr bwMode="auto">
          <a:xfrm>
            <a:off x="827088" y="0"/>
            <a:ext cx="8316912" cy="98107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s-ES" sz="2400" b="1" dirty="0">
                <a:latin typeface="+mj-lt"/>
                <a:cs typeface="Arial" charset="0"/>
              </a:rPr>
              <a:t>El proceso productivo: aprovisionamiento y valoración de existencias</a:t>
            </a:r>
            <a:endParaRPr lang="en-US" sz="2400" b="1" dirty="0" smtClean="0">
              <a:latin typeface="+mj-lt"/>
              <a:cs typeface="Arial" charset="0"/>
            </a:endParaRPr>
          </a:p>
          <a:p>
            <a:pPr marL="762000" indent="-762000">
              <a:defRPr/>
            </a:pPr>
            <a:r>
              <a:rPr lang="es-ES" sz="2000" b="1" dirty="0">
                <a:latin typeface="+mj-lt"/>
                <a:cs typeface="Arial" charset="0"/>
              </a:rPr>
              <a:t>1. </a:t>
            </a:r>
            <a:r>
              <a:rPr lang="es-ES" sz="2000" b="1" dirty="0" smtClean="0">
                <a:latin typeface="+mj-lt"/>
                <a:cs typeface="Arial" charset="0"/>
              </a:rPr>
              <a:t>Aprovisionamiento</a:t>
            </a:r>
            <a:endParaRPr lang="es-ES" sz="2000" b="1" dirty="0">
              <a:latin typeface="+mj-lt"/>
              <a:cs typeface="Arial" charset="0"/>
            </a:endParaRPr>
          </a:p>
        </p:txBody>
      </p:sp>
      <p:sp>
        <p:nvSpPr>
          <p:cNvPr id="13" name="12 Botón de acción: Inicio">
            <a:hlinkClick r:id="" action="ppaction://hlinkshowjump?jump=firstslide" highlightClick="1"/>
          </p:cNvPr>
          <p:cNvSpPr/>
          <p:nvPr/>
        </p:nvSpPr>
        <p:spPr>
          <a:xfrm>
            <a:off x="8215338" y="6425952"/>
            <a:ext cx="360040" cy="432048"/>
          </a:xfrm>
          <a:prstGeom prst="actionButtonHom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4" name="13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7713193" y="6525344"/>
            <a:ext cx="216024" cy="216024"/>
          </a:xfrm>
          <a:prstGeom prst="actionButtonForwardNex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6" name="15 Botón de acción: Hacia atrás o Anterior">
            <a:hlinkClick r:id="" action="ppaction://hlinkshowjump?jump=previousslide" highlightClick="1"/>
          </p:cNvPr>
          <p:cNvSpPr/>
          <p:nvPr/>
        </p:nvSpPr>
        <p:spPr>
          <a:xfrm>
            <a:off x="7380312" y="6525344"/>
            <a:ext cx="216024" cy="216024"/>
          </a:xfrm>
          <a:prstGeom prst="actionButtonBackPrevious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1075"/>
            <a:ext cx="827088" cy="160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1 Título"/>
          <p:cNvSpPr txBox="1">
            <a:spLocks/>
          </p:cNvSpPr>
          <p:nvPr/>
        </p:nvSpPr>
        <p:spPr bwMode="auto">
          <a:xfrm>
            <a:off x="899591" y="1124744"/>
            <a:ext cx="5040561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r>
              <a:rPr lang="es-ES" sz="1600" dirty="0" smtClean="0">
                <a:solidFill>
                  <a:srgbClr val="C00000"/>
                </a:solidFill>
              </a:rPr>
              <a:t>¿En qué consiste la función de aprovisionamiento?</a:t>
            </a:r>
            <a:endParaRPr lang="es-ES" sz="1600" dirty="0">
              <a:solidFill>
                <a:srgbClr val="C000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315" y="2028018"/>
            <a:ext cx="3184354" cy="42092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288" y="2209291"/>
            <a:ext cx="2862353" cy="26678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21 CuadroTexto"/>
          <p:cNvSpPr txBox="1"/>
          <p:nvPr/>
        </p:nvSpPr>
        <p:spPr>
          <a:xfrm>
            <a:off x="964665" y="1548081"/>
            <a:ext cx="7495767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ES" sz="1600" dirty="0">
                <a:latin typeface="+mn-lt"/>
              </a:rPr>
              <a:t>En la </a:t>
            </a:r>
            <a:r>
              <a:rPr lang="es-ES" sz="1600" b="1" dirty="0">
                <a:latin typeface="+mn-lt"/>
              </a:rPr>
              <a:t>compra</a:t>
            </a:r>
            <a:r>
              <a:rPr lang="es-ES" sz="1600" dirty="0">
                <a:latin typeface="+mn-lt"/>
              </a:rPr>
              <a:t> y </a:t>
            </a:r>
            <a:r>
              <a:rPr lang="es-ES" sz="1600" b="1" dirty="0">
                <a:latin typeface="+mn-lt"/>
              </a:rPr>
              <a:t>gestión</a:t>
            </a:r>
            <a:r>
              <a:rPr lang="es-ES" sz="1600" dirty="0">
                <a:latin typeface="+mn-lt"/>
              </a:rPr>
              <a:t> de los </a:t>
            </a:r>
            <a:r>
              <a:rPr lang="es-ES" sz="1600" b="1" dirty="0">
                <a:latin typeface="+mn-lt"/>
              </a:rPr>
              <a:t>materiales</a:t>
            </a:r>
            <a:r>
              <a:rPr lang="es-ES" sz="1600" dirty="0">
                <a:latin typeface="+mn-lt"/>
              </a:rPr>
              <a:t> necesarios </a:t>
            </a:r>
            <a:r>
              <a:rPr lang="es-ES" sz="1600" dirty="0" smtClean="0">
                <a:latin typeface="+mn-lt"/>
              </a:rPr>
              <a:t>para la fabricación </a:t>
            </a:r>
            <a:r>
              <a:rPr lang="es-ES" sz="1600" dirty="0">
                <a:latin typeface="+mn-lt"/>
              </a:rPr>
              <a:t>y venta, así como el </a:t>
            </a:r>
            <a:r>
              <a:rPr lang="es-ES" sz="1600" b="1" dirty="0">
                <a:latin typeface="+mn-lt"/>
              </a:rPr>
              <a:t>almacenaje</a:t>
            </a:r>
            <a:r>
              <a:rPr lang="es-ES" sz="1600" dirty="0">
                <a:latin typeface="+mn-lt"/>
              </a:rPr>
              <a:t> hasta que se incorporan al proceso productivo o se venden</a:t>
            </a:r>
            <a:r>
              <a:rPr lang="es-ES" sz="1600" dirty="0" smtClean="0">
                <a:latin typeface="+mn-lt"/>
              </a:rPr>
              <a:t>.</a:t>
            </a:r>
            <a:endParaRPr lang="es-E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56365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5 CuadroTexto"/>
          <p:cNvSpPr txBox="1">
            <a:spLocks noChangeArrowheads="1"/>
          </p:cNvSpPr>
          <p:nvPr/>
        </p:nvSpPr>
        <p:spPr bwMode="auto">
          <a:xfrm>
            <a:off x="0" y="0"/>
            <a:ext cx="82708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4800" b="1" dirty="0" smtClean="0">
                <a:solidFill>
                  <a:srgbClr val="C00000"/>
                </a:solidFill>
                <a:latin typeface="Calibri" pitchFamily="34" charset="0"/>
              </a:rPr>
              <a:t>5</a:t>
            </a:r>
            <a:r>
              <a:rPr lang="es-ES" sz="5400" b="1" dirty="0" smtClean="0">
                <a:solidFill>
                  <a:schemeClr val="accent1"/>
                </a:solidFill>
                <a:latin typeface="Calibri" pitchFamily="34" charset="0"/>
              </a:rPr>
              <a:t> </a:t>
            </a:r>
            <a:endParaRPr lang="es-ES" sz="5400" b="1" dirty="0">
              <a:solidFill>
                <a:schemeClr val="accent1"/>
              </a:solidFill>
              <a:latin typeface="Calibri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827088" y="981075"/>
            <a:ext cx="7777162" cy="5400675"/>
          </a:xfrm>
          <a:prstGeom prst="rect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18440" name="1 Título"/>
          <p:cNvSpPr>
            <a:spLocks/>
          </p:cNvSpPr>
          <p:nvPr/>
        </p:nvSpPr>
        <p:spPr bwMode="auto">
          <a:xfrm>
            <a:off x="827088" y="0"/>
            <a:ext cx="8316912" cy="98107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s-ES" sz="2400" b="1" dirty="0">
                <a:latin typeface="+mj-lt"/>
                <a:cs typeface="Arial" charset="0"/>
              </a:rPr>
              <a:t>El proceso productivo: aprovisionamiento y valoración de existencias</a:t>
            </a:r>
            <a:endParaRPr lang="es-ES" sz="2400" b="1" dirty="0" smtClean="0">
              <a:latin typeface="+mj-lt"/>
              <a:cs typeface="Arial" charset="0"/>
            </a:endParaRPr>
          </a:p>
          <a:p>
            <a:pPr marL="762000" indent="-762000">
              <a:defRPr/>
            </a:pPr>
            <a:r>
              <a:rPr lang="es-ES" sz="2000" b="1" dirty="0" smtClean="0">
                <a:latin typeface="+mj-lt"/>
                <a:cs typeface="Arial" charset="0"/>
              </a:rPr>
              <a:t>2. </a:t>
            </a:r>
            <a:r>
              <a:rPr lang="es-ES" sz="2000" b="1" dirty="0">
                <a:latin typeface="+mj-lt"/>
                <a:cs typeface="Arial" charset="0"/>
              </a:rPr>
              <a:t>Tipos de existencias</a:t>
            </a:r>
          </a:p>
        </p:txBody>
      </p:sp>
      <p:sp>
        <p:nvSpPr>
          <p:cNvPr id="13" name="12 Botón de acción: Inicio">
            <a:hlinkClick r:id="" action="ppaction://hlinkshowjump?jump=firstslide" highlightClick="1"/>
          </p:cNvPr>
          <p:cNvSpPr/>
          <p:nvPr/>
        </p:nvSpPr>
        <p:spPr>
          <a:xfrm>
            <a:off x="8215338" y="6425952"/>
            <a:ext cx="360040" cy="432048"/>
          </a:xfrm>
          <a:prstGeom prst="actionButtonHom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4" name="13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7713193" y="6525344"/>
            <a:ext cx="216024" cy="216024"/>
          </a:xfrm>
          <a:prstGeom prst="actionButtonForwardNex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6" name="15 Botón de acción: Hacia atrás o Anterior">
            <a:hlinkClick r:id="" action="ppaction://hlinkshowjump?jump=previousslide" highlightClick="1"/>
          </p:cNvPr>
          <p:cNvSpPr/>
          <p:nvPr/>
        </p:nvSpPr>
        <p:spPr>
          <a:xfrm>
            <a:off x="7380312" y="6525344"/>
            <a:ext cx="216024" cy="216024"/>
          </a:xfrm>
          <a:prstGeom prst="actionButtonBackPrevious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1075"/>
            <a:ext cx="827088" cy="160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1969381760"/>
              </p:ext>
            </p:extLst>
          </p:nvPr>
        </p:nvGraphicFramePr>
        <p:xfrm>
          <a:off x="1263859" y="1196330"/>
          <a:ext cx="6620509" cy="51129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335585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5 CuadroTexto"/>
          <p:cNvSpPr txBox="1">
            <a:spLocks noChangeArrowheads="1"/>
          </p:cNvSpPr>
          <p:nvPr/>
        </p:nvSpPr>
        <p:spPr bwMode="auto">
          <a:xfrm>
            <a:off x="0" y="0"/>
            <a:ext cx="82708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4800" b="1" dirty="0" smtClean="0">
                <a:solidFill>
                  <a:srgbClr val="C00000"/>
                </a:solidFill>
                <a:latin typeface="Calibri" pitchFamily="34" charset="0"/>
              </a:rPr>
              <a:t>5</a:t>
            </a:r>
            <a:r>
              <a:rPr lang="es-ES" sz="5400" b="1" dirty="0" smtClean="0">
                <a:solidFill>
                  <a:schemeClr val="accent1"/>
                </a:solidFill>
                <a:latin typeface="Calibri" pitchFamily="34" charset="0"/>
              </a:rPr>
              <a:t> </a:t>
            </a:r>
            <a:endParaRPr lang="es-ES" sz="5400" b="1" dirty="0">
              <a:solidFill>
                <a:schemeClr val="accent1"/>
              </a:solidFill>
              <a:latin typeface="Calibri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827088" y="981075"/>
            <a:ext cx="7777162" cy="5400675"/>
          </a:xfrm>
          <a:prstGeom prst="rect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18440" name="1 Título"/>
          <p:cNvSpPr>
            <a:spLocks/>
          </p:cNvSpPr>
          <p:nvPr/>
        </p:nvSpPr>
        <p:spPr bwMode="auto">
          <a:xfrm>
            <a:off x="827088" y="0"/>
            <a:ext cx="8316912" cy="98107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s-ES" sz="2400" b="1" dirty="0">
                <a:latin typeface="+mj-lt"/>
                <a:cs typeface="Arial" charset="0"/>
              </a:rPr>
              <a:t>El proceso productivo: aprovisionamiento y valoración de existencias</a:t>
            </a:r>
            <a:endParaRPr lang="es-ES" sz="2400" b="1" dirty="0" smtClean="0">
              <a:latin typeface="+mj-lt"/>
              <a:cs typeface="Arial" charset="0"/>
            </a:endParaRPr>
          </a:p>
          <a:p>
            <a:pPr marL="762000" indent="-762000">
              <a:defRPr/>
            </a:pPr>
            <a:r>
              <a:rPr lang="es-ES" sz="2000" b="1" dirty="0" smtClean="0">
                <a:latin typeface="+mj-lt"/>
                <a:cs typeface="Arial" charset="0"/>
              </a:rPr>
              <a:t>3. </a:t>
            </a:r>
            <a:r>
              <a:rPr lang="es-ES" sz="2000" b="1" dirty="0">
                <a:latin typeface="+mj-lt"/>
                <a:cs typeface="Arial" charset="0"/>
              </a:rPr>
              <a:t>Costes asociados a los </a:t>
            </a:r>
            <a:r>
              <a:rPr lang="es-ES" sz="2000" b="1" dirty="0" smtClean="0">
                <a:latin typeface="+mj-lt"/>
                <a:cs typeface="Arial" charset="0"/>
              </a:rPr>
              <a:t>inventarios </a:t>
            </a:r>
            <a:endParaRPr lang="es-ES" sz="2000" b="1" dirty="0">
              <a:latin typeface="+mj-lt"/>
              <a:cs typeface="Arial" charset="0"/>
            </a:endParaRPr>
          </a:p>
        </p:txBody>
      </p:sp>
      <p:sp>
        <p:nvSpPr>
          <p:cNvPr id="13" name="12 Botón de acción: Inicio">
            <a:hlinkClick r:id="" action="ppaction://hlinkshowjump?jump=firstslide" highlightClick="1"/>
          </p:cNvPr>
          <p:cNvSpPr/>
          <p:nvPr/>
        </p:nvSpPr>
        <p:spPr>
          <a:xfrm>
            <a:off x="8215338" y="6425952"/>
            <a:ext cx="360040" cy="432048"/>
          </a:xfrm>
          <a:prstGeom prst="actionButtonHom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4" name="13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7713193" y="6525344"/>
            <a:ext cx="216024" cy="216024"/>
          </a:xfrm>
          <a:prstGeom prst="actionButtonForwardNex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6" name="15 Botón de acción: Hacia atrás o Anterior">
            <a:hlinkClick r:id="" action="ppaction://hlinkshowjump?jump=previousslide" highlightClick="1"/>
          </p:cNvPr>
          <p:cNvSpPr/>
          <p:nvPr/>
        </p:nvSpPr>
        <p:spPr>
          <a:xfrm>
            <a:off x="7380312" y="6525344"/>
            <a:ext cx="216024" cy="216024"/>
          </a:xfrm>
          <a:prstGeom prst="actionButtonBackPrevious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1814450818"/>
              </p:ext>
            </p:extLst>
          </p:nvPr>
        </p:nvGraphicFramePr>
        <p:xfrm>
          <a:off x="978855" y="1556792"/>
          <a:ext cx="7481577" cy="46423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" name="16 CuadroTexto"/>
          <p:cNvSpPr txBox="1"/>
          <p:nvPr/>
        </p:nvSpPr>
        <p:spPr>
          <a:xfrm>
            <a:off x="971600" y="1124744"/>
            <a:ext cx="4824536" cy="338554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just"/>
            <a:r>
              <a:rPr lang="es-ES" sz="1600" b="1" dirty="0">
                <a:solidFill>
                  <a:srgbClr val="C00000"/>
                </a:solidFill>
                <a:latin typeface="+mj-lt"/>
              </a:rPr>
              <a:t>Los principales costes que </a:t>
            </a:r>
            <a:r>
              <a:rPr lang="es-ES" sz="1600" b="1" dirty="0" smtClean="0">
                <a:solidFill>
                  <a:srgbClr val="C00000"/>
                </a:solidFill>
                <a:latin typeface="+mj-lt"/>
              </a:rPr>
              <a:t>generan los </a:t>
            </a:r>
            <a:r>
              <a:rPr lang="es-ES" sz="1600" b="1" dirty="0">
                <a:solidFill>
                  <a:srgbClr val="C00000"/>
                </a:solidFill>
                <a:latin typeface="+mj-lt"/>
              </a:rPr>
              <a:t>inventarios son: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1075"/>
            <a:ext cx="827088" cy="160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722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6120" y="3789040"/>
            <a:ext cx="4803860" cy="27243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658876"/>
            <a:ext cx="4856055" cy="12961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4" name="5 CuadroTexto"/>
          <p:cNvSpPr txBox="1">
            <a:spLocks noChangeArrowheads="1"/>
          </p:cNvSpPr>
          <p:nvPr/>
        </p:nvSpPr>
        <p:spPr bwMode="auto">
          <a:xfrm>
            <a:off x="0" y="0"/>
            <a:ext cx="82708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4800" b="1" dirty="0" smtClean="0">
                <a:solidFill>
                  <a:srgbClr val="C00000"/>
                </a:solidFill>
                <a:latin typeface="Calibri" pitchFamily="34" charset="0"/>
              </a:rPr>
              <a:t>5</a:t>
            </a:r>
            <a:r>
              <a:rPr lang="es-ES" sz="5400" b="1" dirty="0" smtClean="0">
                <a:solidFill>
                  <a:schemeClr val="accent1"/>
                </a:solidFill>
                <a:latin typeface="Calibri" pitchFamily="34" charset="0"/>
              </a:rPr>
              <a:t> </a:t>
            </a:r>
            <a:endParaRPr lang="es-ES" sz="5400" b="1" dirty="0">
              <a:solidFill>
                <a:schemeClr val="accent1"/>
              </a:solidFill>
              <a:latin typeface="Calibri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827088" y="981075"/>
            <a:ext cx="7777162" cy="5400675"/>
          </a:xfrm>
          <a:prstGeom prst="rect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18440" name="1 Título"/>
          <p:cNvSpPr>
            <a:spLocks/>
          </p:cNvSpPr>
          <p:nvPr/>
        </p:nvSpPr>
        <p:spPr bwMode="auto">
          <a:xfrm>
            <a:off x="827088" y="0"/>
            <a:ext cx="8316912" cy="98107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s-ES" sz="2400" b="1" dirty="0">
                <a:latin typeface="+mj-lt"/>
                <a:cs typeface="Arial" charset="0"/>
              </a:rPr>
              <a:t>El proceso productivo: aprovisionamiento y valoración de existencias</a:t>
            </a:r>
            <a:endParaRPr lang="es-ES" sz="2400" b="1" dirty="0" smtClean="0">
              <a:latin typeface="+mj-lt"/>
              <a:cs typeface="Arial" charset="0"/>
            </a:endParaRPr>
          </a:p>
          <a:p>
            <a:pPr marL="762000" indent="-762000">
              <a:defRPr/>
            </a:pPr>
            <a:r>
              <a:rPr lang="es-ES" sz="2000" b="1" dirty="0" smtClean="0">
                <a:latin typeface="+mj-lt"/>
                <a:cs typeface="Arial" charset="0"/>
              </a:rPr>
              <a:t>4</a:t>
            </a:r>
            <a:r>
              <a:rPr lang="es-ES" sz="2000" b="1" dirty="0">
                <a:latin typeface="+mj-lt"/>
                <a:cs typeface="Arial" charset="0"/>
              </a:rPr>
              <a:t>. Modelo de Wilson de gestión de inventarios</a:t>
            </a:r>
          </a:p>
        </p:txBody>
      </p:sp>
      <p:sp>
        <p:nvSpPr>
          <p:cNvPr id="13" name="12 Botón de acción: Inicio">
            <a:hlinkClick r:id="" action="ppaction://hlinkshowjump?jump=firstslide" highlightClick="1"/>
          </p:cNvPr>
          <p:cNvSpPr/>
          <p:nvPr/>
        </p:nvSpPr>
        <p:spPr>
          <a:xfrm>
            <a:off x="8215338" y="6425952"/>
            <a:ext cx="360040" cy="432048"/>
          </a:xfrm>
          <a:prstGeom prst="actionButtonHom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4" name="13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7713193" y="6525344"/>
            <a:ext cx="216024" cy="216024"/>
          </a:xfrm>
          <a:prstGeom prst="actionButtonForwardNex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6" name="15 Botón de acción: Hacia atrás o Anterior">
            <a:hlinkClick r:id="" action="ppaction://hlinkshowjump?jump=previousslide" highlightClick="1"/>
          </p:cNvPr>
          <p:cNvSpPr/>
          <p:nvPr/>
        </p:nvSpPr>
        <p:spPr>
          <a:xfrm>
            <a:off x="7380312" y="6525344"/>
            <a:ext cx="216024" cy="216024"/>
          </a:xfrm>
          <a:prstGeom prst="actionButtonBackPrevious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2" name="11 CuadroTexto"/>
          <p:cNvSpPr txBox="1"/>
          <p:nvPr/>
        </p:nvSpPr>
        <p:spPr>
          <a:xfrm>
            <a:off x="1005517" y="1186023"/>
            <a:ext cx="1838291" cy="1191816"/>
          </a:xfrm>
          <a:prstGeom prst="flowChartAlternateProcess">
            <a:avLst/>
          </a:prstGeom>
          <a:pattFill prst="pct25">
            <a:fgClr>
              <a:schemeClr val="bg1">
                <a:lumMod val="85000"/>
              </a:schemeClr>
            </a:fgClr>
            <a:bgClr>
              <a:schemeClr val="bg1"/>
            </a:bgClr>
          </a:pattFill>
          <a:ln w="38100" cmpd="tri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600" dirty="0"/>
              <a:t>Objetivo del </a:t>
            </a:r>
            <a:r>
              <a:rPr lang="es-ES" sz="1600" dirty="0" smtClean="0"/>
              <a:t>modelo </a:t>
            </a:r>
            <a:r>
              <a:rPr lang="es-ES" sz="1600" dirty="0"/>
              <a:t>de Wilson de gestión de </a:t>
            </a:r>
            <a:r>
              <a:rPr lang="es-ES" sz="1600" dirty="0" smtClean="0"/>
              <a:t>inventarios </a:t>
            </a:r>
            <a:endParaRPr lang="es-ES" sz="1600" dirty="0"/>
          </a:p>
        </p:txBody>
      </p:sp>
      <p:sp>
        <p:nvSpPr>
          <p:cNvPr id="15" name="14 CuadroTexto"/>
          <p:cNvSpPr txBox="1"/>
          <p:nvPr/>
        </p:nvSpPr>
        <p:spPr>
          <a:xfrm>
            <a:off x="3733862" y="1205907"/>
            <a:ext cx="4661495" cy="90794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ES" sz="1600" dirty="0" smtClean="0">
                <a:latin typeface="+mj-lt"/>
              </a:rPr>
              <a:t>Calcular el volumen de pedido (Q) que minimice los costes de gestión de inventarios.</a:t>
            </a:r>
          </a:p>
          <a:p>
            <a:pPr algn="just">
              <a:spcBef>
                <a:spcPts val="600"/>
              </a:spcBef>
            </a:pPr>
            <a:r>
              <a:rPr lang="es-ES" sz="1600" dirty="0" smtClean="0">
                <a:latin typeface="+mj-lt"/>
              </a:rPr>
              <a:t>Se calcula a través de la siguiente expresión:</a:t>
            </a:r>
            <a:endParaRPr lang="es-ES" sz="1600" dirty="0">
              <a:latin typeface="+mj-lt"/>
            </a:endParaRPr>
          </a:p>
        </p:txBody>
      </p:sp>
      <p:sp>
        <p:nvSpPr>
          <p:cNvPr id="3" name="2 Cheurón"/>
          <p:cNvSpPr/>
          <p:nvPr/>
        </p:nvSpPr>
        <p:spPr>
          <a:xfrm rot="21439974">
            <a:off x="3013825" y="1362068"/>
            <a:ext cx="504056" cy="568439"/>
          </a:xfrm>
          <a:prstGeom prst="chevron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rtlCol="0" anchor="ctr">
            <a:spAutoFit/>
          </a:bodyPr>
          <a:lstStyle/>
          <a:p>
            <a:pPr algn="ctr"/>
            <a:endParaRPr lang="es-ES" b="1" dirty="0"/>
          </a:p>
        </p:txBody>
      </p:sp>
      <p:sp>
        <p:nvSpPr>
          <p:cNvPr id="17" name="16 Cheurón"/>
          <p:cNvSpPr/>
          <p:nvPr/>
        </p:nvSpPr>
        <p:spPr>
          <a:xfrm rot="5400000">
            <a:off x="4571740" y="2238840"/>
            <a:ext cx="504056" cy="568439"/>
          </a:xfrm>
          <a:prstGeom prst="chevron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rtlCol="0" anchor="ctr">
            <a:spAutoFit/>
          </a:bodyPr>
          <a:lstStyle/>
          <a:p>
            <a:pPr algn="ctr"/>
            <a:endParaRPr lang="es-ES" b="1" dirty="0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1075"/>
            <a:ext cx="827088" cy="160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18 CuadroTexto"/>
          <p:cNvSpPr txBox="1"/>
          <p:nvPr/>
        </p:nvSpPr>
        <p:spPr>
          <a:xfrm>
            <a:off x="1005516" y="3404531"/>
            <a:ext cx="1838291" cy="919401"/>
          </a:xfrm>
          <a:prstGeom prst="flowChartAlternateProcess">
            <a:avLst/>
          </a:prstGeom>
          <a:pattFill prst="pct25">
            <a:fgClr>
              <a:schemeClr val="bg1">
                <a:lumMod val="85000"/>
              </a:schemeClr>
            </a:fgClr>
            <a:bgClr>
              <a:schemeClr val="bg1"/>
            </a:bgClr>
          </a:pattFill>
          <a:ln w="38100" cmpd="tri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600" dirty="0"/>
              <a:t>Representación gráfica del modelo de Wilson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5 CuadroTexto"/>
          <p:cNvSpPr txBox="1">
            <a:spLocks noChangeArrowheads="1"/>
          </p:cNvSpPr>
          <p:nvPr/>
        </p:nvSpPr>
        <p:spPr bwMode="auto">
          <a:xfrm>
            <a:off x="0" y="0"/>
            <a:ext cx="82708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4800" b="1" dirty="0" smtClean="0">
                <a:solidFill>
                  <a:srgbClr val="C00000"/>
                </a:solidFill>
                <a:latin typeface="Calibri" pitchFamily="34" charset="0"/>
              </a:rPr>
              <a:t>5</a:t>
            </a:r>
            <a:r>
              <a:rPr lang="es-ES" sz="5400" b="1" dirty="0" smtClean="0">
                <a:solidFill>
                  <a:schemeClr val="accent1"/>
                </a:solidFill>
                <a:latin typeface="Calibri" pitchFamily="34" charset="0"/>
              </a:rPr>
              <a:t> </a:t>
            </a:r>
            <a:endParaRPr lang="es-ES" sz="5400" b="1" dirty="0">
              <a:solidFill>
                <a:schemeClr val="accent1"/>
              </a:solidFill>
              <a:latin typeface="Calibri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827088" y="981075"/>
            <a:ext cx="7777162" cy="5400675"/>
          </a:xfrm>
          <a:prstGeom prst="rect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18440" name="1 Título"/>
          <p:cNvSpPr>
            <a:spLocks/>
          </p:cNvSpPr>
          <p:nvPr/>
        </p:nvSpPr>
        <p:spPr bwMode="auto">
          <a:xfrm>
            <a:off x="827088" y="0"/>
            <a:ext cx="8316912" cy="98107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s-ES" sz="2400" b="1" dirty="0">
                <a:latin typeface="+mj-lt"/>
                <a:cs typeface="Arial" charset="0"/>
              </a:rPr>
              <a:t>El proceso productivo: aprovisionamiento y valoración de existencias</a:t>
            </a:r>
            <a:endParaRPr lang="es-ES" sz="2400" b="1" dirty="0" smtClean="0">
              <a:latin typeface="+mj-lt"/>
              <a:cs typeface="Arial" charset="0"/>
            </a:endParaRPr>
          </a:p>
          <a:p>
            <a:pPr marL="762000" indent="-762000">
              <a:defRPr/>
            </a:pPr>
            <a:r>
              <a:rPr lang="es-ES" sz="2000" b="1" dirty="0" smtClean="0">
                <a:latin typeface="+mj-lt"/>
                <a:cs typeface="Arial" charset="0"/>
              </a:rPr>
              <a:t>5</a:t>
            </a:r>
            <a:r>
              <a:rPr lang="es-ES" sz="2000" b="1" dirty="0">
                <a:latin typeface="+mj-lt"/>
                <a:cs typeface="Arial" charset="0"/>
              </a:rPr>
              <a:t>. Valoración de existencias</a:t>
            </a:r>
          </a:p>
        </p:txBody>
      </p:sp>
      <p:sp>
        <p:nvSpPr>
          <p:cNvPr id="13" name="12 Botón de acción: Inicio">
            <a:hlinkClick r:id="" action="ppaction://hlinkshowjump?jump=firstslide" highlightClick="1"/>
          </p:cNvPr>
          <p:cNvSpPr/>
          <p:nvPr/>
        </p:nvSpPr>
        <p:spPr>
          <a:xfrm>
            <a:off x="8215338" y="6425952"/>
            <a:ext cx="360040" cy="432048"/>
          </a:xfrm>
          <a:prstGeom prst="actionButtonHom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4" name="13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7713193" y="6525344"/>
            <a:ext cx="216024" cy="216024"/>
          </a:xfrm>
          <a:prstGeom prst="actionButtonForwardNex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6" name="15 Botón de acción: Hacia atrás o Anterior">
            <a:hlinkClick r:id="" action="ppaction://hlinkshowjump?jump=previousslide" highlightClick="1"/>
          </p:cNvPr>
          <p:cNvSpPr/>
          <p:nvPr/>
        </p:nvSpPr>
        <p:spPr>
          <a:xfrm>
            <a:off x="7380312" y="6525344"/>
            <a:ext cx="216024" cy="216024"/>
          </a:xfrm>
          <a:prstGeom prst="actionButtonBackPrevious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1170925194"/>
              </p:ext>
            </p:extLst>
          </p:nvPr>
        </p:nvGraphicFramePr>
        <p:xfrm>
          <a:off x="1074278" y="1005235"/>
          <a:ext cx="7466696" cy="48767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1075"/>
            <a:ext cx="827088" cy="160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39" y="3861048"/>
            <a:ext cx="3561171" cy="23762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179681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5 CuadroTexto"/>
          <p:cNvSpPr txBox="1">
            <a:spLocks noChangeArrowheads="1"/>
          </p:cNvSpPr>
          <p:nvPr/>
        </p:nvSpPr>
        <p:spPr bwMode="auto">
          <a:xfrm>
            <a:off x="0" y="0"/>
            <a:ext cx="82708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4800" b="1" dirty="0" smtClean="0">
                <a:solidFill>
                  <a:srgbClr val="C00000"/>
                </a:solidFill>
                <a:latin typeface="Calibri" pitchFamily="34" charset="0"/>
              </a:rPr>
              <a:t>5</a:t>
            </a:r>
            <a:r>
              <a:rPr lang="es-ES" sz="5400" b="1" dirty="0" smtClean="0">
                <a:solidFill>
                  <a:schemeClr val="accent1"/>
                </a:solidFill>
                <a:latin typeface="Calibri" pitchFamily="34" charset="0"/>
              </a:rPr>
              <a:t> </a:t>
            </a:r>
            <a:endParaRPr lang="es-ES" sz="5400" b="1" dirty="0">
              <a:solidFill>
                <a:schemeClr val="accent1"/>
              </a:solidFill>
              <a:latin typeface="Calibri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827088" y="981075"/>
            <a:ext cx="7777162" cy="5400675"/>
          </a:xfrm>
          <a:prstGeom prst="rect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18440" name="1 Título"/>
          <p:cNvSpPr>
            <a:spLocks/>
          </p:cNvSpPr>
          <p:nvPr/>
        </p:nvSpPr>
        <p:spPr bwMode="auto">
          <a:xfrm>
            <a:off x="827088" y="0"/>
            <a:ext cx="8316912" cy="98107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s-ES" sz="2400" b="1" dirty="0">
                <a:latin typeface="+mj-lt"/>
                <a:cs typeface="Arial" charset="0"/>
              </a:rPr>
              <a:t>El proceso productivo: aprovisionamiento y valoración de existencias</a:t>
            </a:r>
            <a:endParaRPr lang="es-ES" sz="2400" b="1" dirty="0" smtClean="0">
              <a:latin typeface="+mj-lt"/>
              <a:cs typeface="Arial" charset="0"/>
            </a:endParaRPr>
          </a:p>
          <a:p>
            <a:pPr marL="762000" indent="-762000">
              <a:defRPr/>
            </a:pPr>
            <a:r>
              <a:rPr lang="es-ES" sz="2000" b="1" dirty="0" smtClean="0">
                <a:latin typeface="+mj-lt"/>
                <a:cs typeface="Arial" charset="0"/>
              </a:rPr>
              <a:t>5</a:t>
            </a:r>
            <a:r>
              <a:rPr lang="es-ES" sz="2000" b="1" dirty="0">
                <a:latin typeface="+mj-lt"/>
                <a:cs typeface="Arial" charset="0"/>
              </a:rPr>
              <a:t>. Valoración de existencias</a:t>
            </a:r>
          </a:p>
        </p:txBody>
      </p:sp>
      <p:sp>
        <p:nvSpPr>
          <p:cNvPr id="13" name="12 Botón de acción: Inicio">
            <a:hlinkClick r:id="" action="ppaction://hlinkshowjump?jump=firstslide" highlightClick="1"/>
          </p:cNvPr>
          <p:cNvSpPr/>
          <p:nvPr/>
        </p:nvSpPr>
        <p:spPr>
          <a:xfrm>
            <a:off x="8215338" y="6425952"/>
            <a:ext cx="360040" cy="432048"/>
          </a:xfrm>
          <a:prstGeom prst="actionButtonHom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4" name="13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7713193" y="6525344"/>
            <a:ext cx="216024" cy="216024"/>
          </a:xfrm>
          <a:prstGeom prst="actionButtonForwardNex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6" name="15 Botón de acción: Hacia atrás o Anterior">
            <a:hlinkClick r:id="" action="ppaction://hlinkshowjump?jump=previousslide" highlightClick="1"/>
          </p:cNvPr>
          <p:cNvSpPr/>
          <p:nvPr/>
        </p:nvSpPr>
        <p:spPr>
          <a:xfrm>
            <a:off x="7380312" y="6525344"/>
            <a:ext cx="216024" cy="216024"/>
          </a:xfrm>
          <a:prstGeom prst="actionButtonBackPrevious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1075"/>
            <a:ext cx="827088" cy="160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348553350"/>
              </p:ext>
            </p:extLst>
          </p:nvPr>
        </p:nvGraphicFramePr>
        <p:xfrm>
          <a:off x="971600" y="1196752"/>
          <a:ext cx="7423758" cy="3328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7730" y="4653136"/>
            <a:ext cx="4610594" cy="12703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5 Conector recto de flecha"/>
          <p:cNvCxnSpPr/>
          <p:nvPr/>
        </p:nvCxnSpPr>
        <p:spPr>
          <a:xfrm>
            <a:off x="5148064" y="4365104"/>
            <a:ext cx="0" cy="394576"/>
          </a:xfrm>
          <a:prstGeom prst="straightConnector1">
            <a:avLst/>
          </a:prstGeom>
          <a:ln w="254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8163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5 CuadroTexto"/>
          <p:cNvSpPr txBox="1">
            <a:spLocks noChangeArrowheads="1"/>
          </p:cNvSpPr>
          <p:nvPr/>
        </p:nvSpPr>
        <p:spPr bwMode="auto">
          <a:xfrm>
            <a:off x="0" y="0"/>
            <a:ext cx="82708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4800" b="1" dirty="0" smtClean="0">
                <a:solidFill>
                  <a:srgbClr val="C00000"/>
                </a:solidFill>
                <a:latin typeface="Calibri" pitchFamily="34" charset="0"/>
              </a:rPr>
              <a:t>5</a:t>
            </a:r>
            <a:r>
              <a:rPr lang="es-ES" sz="5400" b="1" dirty="0" smtClean="0">
                <a:solidFill>
                  <a:schemeClr val="accent1"/>
                </a:solidFill>
                <a:latin typeface="Calibri" pitchFamily="34" charset="0"/>
              </a:rPr>
              <a:t> </a:t>
            </a:r>
            <a:endParaRPr lang="es-ES" sz="5400" b="1" dirty="0">
              <a:solidFill>
                <a:schemeClr val="accent1"/>
              </a:solidFill>
              <a:latin typeface="Calibri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827088" y="981075"/>
            <a:ext cx="7777162" cy="5400675"/>
          </a:xfrm>
          <a:prstGeom prst="rect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18440" name="1 Título"/>
          <p:cNvSpPr>
            <a:spLocks/>
          </p:cNvSpPr>
          <p:nvPr/>
        </p:nvSpPr>
        <p:spPr bwMode="auto">
          <a:xfrm>
            <a:off x="827088" y="0"/>
            <a:ext cx="8316912" cy="98107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s-ES" sz="2400" b="1" dirty="0">
                <a:latin typeface="+mj-lt"/>
                <a:cs typeface="Arial" charset="0"/>
              </a:rPr>
              <a:t>El proceso productivo: aprovisionamiento y valoración de existencias</a:t>
            </a:r>
            <a:endParaRPr lang="es-ES" sz="2400" b="1" dirty="0" smtClean="0">
              <a:latin typeface="+mj-lt"/>
              <a:cs typeface="Arial" charset="0"/>
            </a:endParaRPr>
          </a:p>
          <a:p>
            <a:pPr marL="762000" indent="-762000">
              <a:defRPr/>
            </a:pPr>
            <a:r>
              <a:rPr lang="es-ES" sz="2000" b="1" dirty="0" smtClean="0">
                <a:latin typeface="+mj-lt"/>
                <a:cs typeface="Arial" charset="0"/>
              </a:rPr>
              <a:t>6</a:t>
            </a:r>
            <a:r>
              <a:rPr lang="es-ES" sz="2000" b="1" dirty="0">
                <a:latin typeface="+mj-lt"/>
                <a:cs typeface="Arial" charset="0"/>
              </a:rPr>
              <a:t>. </a:t>
            </a:r>
            <a:r>
              <a:rPr lang="es-ES" sz="2000" b="1" i="1" dirty="0">
                <a:latin typeface="+mj-lt"/>
                <a:cs typeface="Arial" charset="0"/>
              </a:rPr>
              <a:t>Just in time </a:t>
            </a:r>
            <a:r>
              <a:rPr lang="es-ES" sz="2000" b="1" dirty="0">
                <a:latin typeface="+mj-lt"/>
                <a:cs typeface="Arial" charset="0"/>
              </a:rPr>
              <a:t>y sistema de costes ABC</a:t>
            </a:r>
          </a:p>
        </p:txBody>
      </p:sp>
      <p:sp>
        <p:nvSpPr>
          <p:cNvPr id="13" name="12 Botón de acción: Inicio">
            <a:hlinkClick r:id="" action="ppaction://hlinkshowjump?jump=firstslide" highlightClick="1"/>
          </p:cNvPr>
          <p:cNvSpPr/>
          <p:nvPr/>
        </p:nvSpPr>
        <p:spPr>
          <a:xfrm>
            <a:off x="8215338" y="6425952"/>
            <a:ext cx="360040" cy="432048"/>
          </a:xfrm>
          <a:prstGeom prst="actionButtonHom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4" name="13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7713193" y="6525344"/>
            <a:ext cx="216024" cy="216024"/>
          </a:xfrm>
          <a:prstGeom prst="actionButtonForwardNex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6" name="15 Botón de acción: Hacia atrás o Anterior">
            <a:hlinkClick r:id="" action="ppaction://hlinkshowjump?jump=previousslide" highlightClick="1"/>
          </p:cNvPr>
          <p:cNvSpPr/>
          <p:nvPr/>
        </p:nvSpPr>
        <p:spPr>
          <a:xfrm>
            <a:off x="7380312" y="6525344"/>
            <a:ext cx="216024" cy="216024"/>
          </a:xfrm>
          <a:prstGeom prst="actionButtonBackPrevious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1075"/>
            <a:ext cx="827088" cy="160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1584949420"/>
              </p:ext>
            </p:extLst>
          </p:nvPr>
        </p:nvGraphicFramePr>
        <p:xfrm>
          <a:off x="878161" y="1531901"/>
          <a:ext cx="7675786" cy="48494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5" name="14 CuadroTexto"/>
          <p:cNvSpPr txBox="1"/>
          <p:nvPr/>
        </p:nvSpPr>
        <p:spPr>
          <a:xfrm>
            <a:off x="971600" y="1074222"/>
            <a:ext cx="7423758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ES" sz="1600" dirty="0">
                <a:latin typeface="+mj-lt"/>
              </a:rPr>
              <a:t>Los sistemas más utilizados para controlar los costes derivados de los inventarios son:</a:t>
            </a:r>
          </a:p>
        </p:txBody>
      </p:sp>
    </p:spTree>
    <p:extLst>
      <p:ext uri="{BB962C8B-B14F-4D97-AF65-F5344CB8AC3E}">
        <p14:creationId xmlns:p14="http://schemas.microsoft.com/office/powerpoint/2010/main" val="2192734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5 CuadroTexto"/>
          <p:cNvSpPr txBox="1">
            <a:spLocks noChangeArrowheads="1"/>
          </p:cNvSpPr>
          <p:nvPr/>
        </p:nvSpPr>
        <p:spPr bwMode="auto">
          <a:xfrm>
            <a:off x="0" y="0"/>
            <a:ext cx="82708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4800" b="1" dirty="0" smtClean="0">
                <a:solidFill>
                  <a:srgbClr val="C00000"/>
                </a:solidFill>
                <a:latin typeface="Calibri" pitchFamily="34" charset="0"/>
              </a:rPr>
              <a:t>5</a:t>
            </a:r>
            <a:r>
              <a:rPr lang="es-ES" sz="5400" b="1" dirty="0" smtClean="0">
                <a:solidFill>
                  <a:schemeClr val="accent1"/>
                </a:solidFill>
                <a:latin typeface="Calibri" pitchFamily="34" charset="0"/>
              </a:rPr>
              <a:t> </a:t>
            </a:r>
            <a:endParaRPr lang="es-ES" sz="5400" b="1" dirty="0">
              <a:solidFill>
                <a:schemeClr val="accent1"/>
              </a:solidFill>
              <a:latin typeface="Calibri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827088" y="981075"/>
            <a:ext cx="7777162" cy="5400675"/>
          </a:xfrm>
          <a:prstGeom prst="rect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18440" name="1 Título"/>
          <p:cNvSpPr>
            <a:spLocks/>
          </p:cNvSpPr>
          <p:nvPr/>
        </p:nvSpPr>
        <p:spPr bwMode="auto">
          <a:xfrm>
            <a:off x="827088" y="0"/>
            <a:ext cx="8316912" cy="98107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s-ES" sz="2400" b="1" dirty="0">
                <a:latin typeface="+mj-lt"/>
                <a:cs typeface="Arial" charset="0"/>
              </a:rPr>
              <a:t>El proceso productivo: aprovisionamiento y valoración de existencias</a:t>
            </a:r>
            <a:endParaRPr lang="es-ES" sz="2400" b="1" dirty="0" smtClean="0">
              <a:latin typeface="+mj-lt"/>
              <a:cs typeface="Arial" charset="0"/>
            </a:endParaRPr>
          </a:p>
          <a:p>
            <a:pPr marL="762000" indent="-762000">
              <a:defRPr/>
            </a:pPr>
            <a:r>
              <a:rPr lang="es-ES" sz="2000" b="1" dirty="0" smtClean="0">
                <a:latin typeface="+mj-lt"/>
                <a:cs typeface="Arial" charset="0"/>
              </a:rPr>
              <a:t>En resumen</a:t>
            </a:r>
            <a:endParaRPr lang="es-ES" sz="2000" b="1" dirty="0">
              <a:latin typeface="+mj-lt"/>
              <a:cs typeface="Arial" charset="0"/>
            </a:endParaRPr>
          </a:p>
        </p:txBody>
      </p:sp>
      <p:sp>
        <p:nvSpPr>
          <p:cNvPr id="13" name="12 Botón de acción: Inicio">
            <a:hlinkClick r:id="" action="ppaction://hlinkshowjump?jump=firstslide" highlightClick="1"/>
          </p:cNvPr>
          <p:cNvSpPr/>
          <p:nvPr/>
        </p:nvSpPr>
        <p:spPr>
          <a:xfrm>
            <a:off x="8215338" y="6425952"/>
            <a:ext cx="360040" cy="432048"/>
          </a:xfrm>
          <a:prstGeom prst="actionButtonHom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4" name="13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7713193" y="6525344"/>
            <a:ext cx="216024" cy="216024"/>
          </a:xfrm>
          <a:prstGeom prst="actionButtonForwardNex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6" name="15 Botón de acción: Hacia atrás o Anterior">
            <a:hlinkClick r:id="" action="ppaction://hlinkshowjump?jump=previousslide" highlightClick="1"/>
          </p:cNvPr>
          <p:cNvSpPr/>
          <p:nvPr/>
        </p:nvSpPr>
        <p:spPr>
          <a:xfrm>
            <a:off x="7380312" y="6525344"/>
            <a:ext cx="216024" cy="216024"/>
          </a:xfrm>
          <a:prstGeom prst="actionButtonBackPrevious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1075"/>
            <a:ext cx="827088" cy="160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776" y="908720"/>
            <a:ext cx="4611786" cy="55426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9999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Personalizado 2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>
        <a:spAutoFit/>
      </a:bodyPr>
      <a:lstStyle>
        <a:defPPr>
          <a:defRPr b="1" dirty="0"/>
        </a:defPPr>
      </a:lstStyle>
    </a:sp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2769</TotalTime>
  <Words>646</Words>
  <Application>Microsoft Office PowerPoint</Application>
  <PresentationFormat>Presentación en pantalla (4:3)</PresentationFormat>
  <Paragraphs>87</Paragraphs>
  <Slides>9</Slides>
  <Notes>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Tema de Office</vt:lpstr>
      <vt:lpstr>El proceso productivo: aprovisionamiento y valoración de existencias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PROCESOS DE VENTA</dc:title>
  <dc:creator>fcastro</dc:creator>
  <cp:lastModifiedBy>Gloria</cp:lastModifiedBy>
  <cp:revision>441</cp:revision>
  <dcterms:created xsi:type="dcterms:W3CDTF">2014-02-25T10:26:53Z</dcterms:created>
  <dcterms:modified xsi:type="dcterms:W3CDTF">2016-07-03T19:51:22Z</dcterms:modified>
</cp:coreProperties>
</file>