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80" r:id="rId3"/>
    <p:sldId id="276" r:id="rId4"/>
    <p:sldId id="281" r:id="rId5"/>
    <p:sldId id="288" r:id="rId6"/>
    <p:sldId id="273" r:id="rId7"/>
    <p:sldId id="279" r:id="rId8"/>
    <p:sldId id="286" r:id="rId9"/>
    <p:sldId id="289" r:id="rId10"/>
    <p:sldId id="284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8D8"/>
    <a:srgbClr val="FFF0C1"/>
    <a:srgbClr val="9BBB59"/>
    <a:srgbClr val="547C55"/>
    <a:srgbClr val="429D33"/>
    <a:srgbClr val="7CB070"/>
    <a:srgbClr val="3FB020"/>
    <a:srgbClr val="4A865E"/>
    <a:srgbClr val="4A8F41"/>
    <a:srgbClr val="4C8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93" autoAdjust="0"/>
    <p:restoredTop sz="66989" autoAdjust="0"/>
  </p:normalViewPr>
  <p:slideViewPr>
    <p:cSldViewPr>
      <p:cViewPr varScale="1">
        <p:scale>
          <a:sx n="85" d="100"/>
          <a:sy n="85" d="100"/>
        </p:scale>
        <p:origin x="-14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8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965E76-AD4B-4039-B393-1EA18EFB1708}" type="doc">
      <dgm:prSet loTypeId="urn:microsoft.com/office/officeart/2005/8/layout/radial4" loCatId="relationship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E8E17C5-EF0B-4A83-A9E5-4FCD42B76239}">
      <dgm:prSet phldrT="[Texto]" custT="1"/>
      <dgm:spPr/>
      <dgm:t>
        <a:bodyPr/>
        <a:lstStyle/>
        <a:p>
          <a:r>
            <a:rPr lang="es-ES" sz="1600" b="1" dirty="0" smtClean="0"/>
            <a:t>Funciones del departamento financiero</a:t>
          </a:r>
          <a:endParaRPr lang="es-ES" sz="1600" b="1" dirty="0"/>
        </a:p>
      </dgm:t>
    </dgm:pt>
    <dgm:pt modelId="{C03B44C0-7326-4641-8D03-DE1EE4B5D603}" type="parTrans" cxnId="{0FD85C06-17AD-4A3B-A55F-68EFFC61642C}">
      <dgm:prSet/>
      <dgm:spPr/>
      <dgm:t>
        <a:bodyPr/>
        <a:lstStyle/>
        <a:p>
          <a:endParaRPr lang="es-ES"/>
        </a:p>
      </dgm:t>
    </dgm:pt>
    <dgm:pt modelId="{746E608C-1839-4714-A09F-BB3085615C1D}" type="sibTrans" cxnId="{0FD85C06-17AD-4A3B-A55F-68EFFC61642C}">
      <dgm:prSet/>
      <dgm:spPr/>
      <dgm:t>
        <a:bodyPr/>
        <a:lstStyle/>
        <a:p>
          <a:endParaRPr lang="es-ES"/>
        </a:p>
      </dgm:t>
    </dgm:pt>
    <dgm:pt modelId="{691751E2-D9BF-4A25-B8EE-0716B25288BF}">
      <dgm:prSet phldrT="[Texto]" custT="1"/>
      <dgm:spPr/>
      <dgm:t>
        <a:bodyPr/>
        <a:lstStyle/>
        <a:p>
          <a:r>
            <a:rPr lang="es-ES" sz="1500" dirty="0" smtClean="0"/>
            <a:t>Estimar los recursos necesarios</a:t>
          </a:r>
          <a:endParaRPr lang="es-ES" sz="1500" dirty="0"/>
        </a:p>
      </dgm:t>
    </dgm:pt>
    <dgm:pt modelId="{EFB58A1D-0647-4F68-BC63-67843353D6F3}" type="parTrans" cxnId="{F20C7AB2-92BF-4D89-9208-803364D4EBDA}">
      <dgm:prSet/>
      <dgm:spPr/>
      <dgm:t>
        <a:bodyPr/>
        <a:lstStyle/>
        <a:p>
          <a:endParaRPr lang="es-ES"/>
        </a:p>
      </dgm:t>
    </dgm:pt>
    <dgm:pt modelId="{703BB069-2034-4D2D-9E06-0D2C22FEDE7F}" type="sibTrans" cxnId="{F20C7AB2-92BF-4D89-9208-803364D4EBDA}">
      <dgm:prSet/>
      <dgm:spPr/>
      <dgm:t>
        <a:bodyPr/>
        <a:lstStyle/>
        <a:p>
          <a:endParaRPr lang="es-ES"/>
        </a:p>
      </dgm:t>
    </dgm:pt>
    <dgm:pt modelId="{EBA85811-722D-48FC-93CF-E96C39424232}">
      <dgm:prSet phldrT="[Texto]" custT="1"/>
      <dgm:spPr/>
      <dgm:t>
        <a:bodyPr/>
        <a:lstStyle/>
        <a:p>
          <a:r>
            <a:rPr lang="es-ES" sz="1500" dirty="0" smtClean="0"/>
            <a:t>Escoger las mejores fuentes de financiación</a:t>
          </a:r>
          <a:endParaRPr lang="es-ES" sz="1500" dirty="0"/>
        </a:p>
      </dgm:t>
    </dgm:pt>
    <dgm:pt modelId="{5E6FBEE4-3CCE-4729-941C-DE4AF234AFFB}" type="parTrans" cxnId="{C7F630FE-008E-4E02-90E2-B702D6136A00}">
      <dgm:prSet/>
      <dgm:spPr/>
      <dgm:t>
        <a:bodyPr/>
        <a:lstStyle/>
        <a:p>
          <a:endParaRPr lang="es-ES"/>
        </a:p>
      </dgm:t>
    </dgm:pt>
    <dgm:pt modelId="{611D59BA-AC09-4CEA-82D7-7D594CFEF318}" type="sibTrans" cxnId="{C7F630FE-008E-4E02-90E2-B702D6136A00}">
      <dgm:prSet/>
      <dgm:spPr/>
      <dgm:t>
        <a:bodyPr/>
        <a:lstStyle/>
        <a:p>
          <a:endParaRPr lang="es-ES"/>
        </a:p>
      </dgm:t>
    </dgm:pt>
    <dgm:pt modelId="{A11FC243-A2E0-43CD-89D7-023DB5D5E57F}">
      <dgm:prSet phldrT="[Texto]" custT="1"/>
      <dgm:spPr/>
      <dgm:t>
        <a:bodyPr/>
        <a:lstStyle/>
        <a:p>
          <a:r>
            <a:rPr lang="es-ES" sz="1500" dirty="0" smtClean="0"/>
            <a:t>Invertir los recursos de la mejor forma posible</a:t>
          </a:r>
          <a:endParaRPr lang="es-ES" sz="1500" dirty="0"/>
        </a:p>
      </dgm:t>
    </dgm:pt>
    <dgm:pt modelId="{4D0D2D65-171A-460F-8C2E-E5BF91BED485}" type="parTrans" cxnId="{A9F3BDC5-2D56-4378-A489-AE49113CB45B}">
      <dgm:prSet/>
      <dgm:spPr/>
      <dgm:t>
        <a:bodyPr/>
        <a:lstStyle/>
        <a:p>
          <a:endParaRPr lang="es-ES"/>
        </a:p>
      </dgm:t>
    </dgm:pt>
    <dgm:pt modelId="{EB956B0A-CE24-4CD7-A791-CEEC3E3A3DD6}" type="sibTrans" cxnId="{A9F3BDC5-2D56-4378-A489-AE49113CB45B}">
      <dgm:prSet/>
      <dgm:spPr/>
      <dgm:t>
        <a:bodyPr/>
        <a:lstStyle/>
        <a:p>
          <a:endParaRPr lang="es-ES"/>
        </a:p>
      </dgm:t>
    </dgm:pt>
    <dgm:pt modelId="{AF2ED27A-F657-4D77-8E7E-8883416ACD5E}">
      <dgm:prSet phldrT="[Texto]" custT="1"/>
      <dgm:spPr/>
      <dgm:t>
        <a:bodyPr/>
        <a:lstStyle/>
        <a:p>
          <a:r>
            <a:rPr lang="es-ES" sz="1500" dirty="0" smtClean="0"/>
            <a:t>No endeudarse por encima del 50%</a:t>
          </a:r>
          <a:endParaRPr lang="es-ES" sz="1500" dirty="0"/>
        </a:p>
      </dgm:t>
    </dgm:pt>
    <dgm:pt modelId="{63820DE4-7992-4136-935E-E779AD256A50}" type="parTrans" cxnId="{9EFC3335-C4C0-4401-996F-AECDF36D35CE}">
      <dgm:prSet/>
      <dgm:spPr/>
      <dgm:t>
        <a:bodyPr/>
        <a:lstStyle/>
        <a:p>
          <a:endParaRPr lang="es-ES"/>
        </a:p>
      </dgm:t>
    </dgm:pt>
    <dgm:pt modelId="{210E8786-76B2-4058-A431-24404991C439}" type="sibTrans" cxnId="{9EFC3335-C4C0-4401-996F-AECDF36D35CE}">
      <dgm:prSet/>
      <dgm:spPr/>
      <dgm:t>
        <a:bodyPr/>
        <a:lstStyle/>
        <a:p>
          <a:endParaRPr lang="es-ES"/>
        </a:p>
      </dgm:t>
    </dgm:pt>
    <dgm:pt modelId="{0468E67B-DA28-4656-A77A-9F559CB8AA39}" type="pres">
      <dgm:prSet presAssocID="{B1965E76-AD4B-4039-B393-1EA18EFB170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C23AD9F-D887-494D-B980-675A906FFE5D}" type="pres">
      <dgm:prSet presAssocID="{3E8E17C5-EF0B-4A83-A9E5-4FCD42B76239}" presName="centerShape" presStyleLbl="node0" presStyleIdx="0" presStyleCnt="1" custScaleX="108637" custScaleY="110338"/>
      <dgm:spPr/>
      <dgm:t>
        <a:bodyPr/>
        <a:lstStyle/>
        <a:p>
          <a:endParaRPr lang="es-ES"/>
        </a:p>
      </dgm:t>
    </dgm:pt>
    <dgm:pt modelId="{5B9E7CA6-FF5E-4DDA-8AB1-53D26DD32F31}" type="pres">
      <dgm:prSet presAssocID="{EFB58A1D-0647-4F68-BC63-67843353D6F3}" presName="parTrans" presStyleLbl="bgSibTrans2D1" presStyleIdx="0" presStyleCnt="4"/>
      <dgm:spPr/>
      <dgm:t>
        <a:bodyPr/>
        <a:lstStyle/>
        <a:p>
          <a:endParaRPr lang="es-ES"/>
        </a:p>
      </dgm:t>
    </dgm:pt>
    <dgm:pt modelId="{5FAEEA03-DC25-44B6-86A5-D94CAE695DDA}" type="pres">
      <dgm:prSet presAssocID="{691751E2-D9BF-4A25-B8EE-0716B25288BF}" presName="node" presStyleLbl="node1" presStyleIdx="0" presStyleCnt="4" custScaleY="689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8F0DFF-CC56-44A4-877D-F98B9D805DFA}" type="pres">
      <dgm:prSet presAssocID="{5E6FBEE4-3CCE-4729-941C-DE4AF234AFFB}" presName="parTrans" presStyleLbl="bgSibTrans2D1" presStyleIdx="1" presStyleCnt="4"/>
      <dgm:spPr/>
      <dgm:t>
        <a:bodyPr/>
        <a:lstStyle/>
        <a:p>
          <a:endParaRPr lang="es-ES"/>
        </a:p>
      </dgm:t>
    </dgm:pt>
    <dgm:pt modelId="{62291874-14BC-4691-89CA-2DEACA439A6F}" type="pres">
      <dgm:prSet presAssocID="{EBA85811-722D-48FC-93CF-E96C39424232}" presName="node" presStyleLbl="node1" presStyleIdx="1" presStyleCnt="4" custScaleY="689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AFF59B-0828-42DA-A8A1-0456B1B4A2D6}" type="pres">
      <dgm:prSet presAssocID="{4D0D2D65-171A-460F-8C2E-E5BF91BED485}" presName="parTrans" presStyleLbl="bgSibTrans2D1" presStyleIdx="2" presStyleCnt="4"/>
      <dgm:spPr/>
      <dgm:t>
        <a:bodyPr/>
        <a:lstStyle/>
        <a:p>
          <a:endParaRPr lang="es-ES"/>
        </a:p>
      </dgm:t>
    </dgm:pt>
    <dgm:pt modelId="{321661B6-8DD7-4C5F-BB44-ADC9BABDF53C}" type="pres">
      <dgm:prSet presAssocID="{A11FC243-A2E0-43CD-89D7-023DB5D5E57F}" presName="node" presStyleLbl="node1" presStyleIdx="2" presStyleCnt="4" custScaleX="114990" custScaleY="689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375BE2-79EC-454F-A75B-A97AA825A32C}" type="pres">
      <dgm:prSet presAssocID="{63820DE4-7992-4136-935E-E779AD256A50}" presName="parTrans" presStyleLbl="bgSibTrans2D1" presStyleIdx="3" presStyleCnt="4"/>
      <dgm:spPr/>
      <dgm:t>
        <a:bodyPr/>
        <a:lstStyle/>
        <a:p>
          <a:endParaRPr lang="es-ES"/>
        </a:p>
      </dgm:t>
    </dgm:pt>
    <dgm:pt modelId="{7AEF7F24-20F2-400A-8B45-0C46BFAE323A}" type="pres">
      <dgm:prSet presAssocID="{AF2ED27A-F657-4D77-8E7E-8883416ACD5E}" presName="node" presStyleLbl="node1" presStyleIdx="3" presStyleCnt="4" custScaleY="689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FD85C06-17AD-4A3B-A55F-68EFFC61642C}" srcId="{B1965E76-AD4B-4039-B393-1EA18EFB1708}" destId="{3E8E17C5-EF0B-4A83-A9E5-4FCD42B76239}" srcOrd="0" destOrd="0" parTransId="{C03B44C0-7326-4641-8D03-DE1EE4B5D603}" sibTransId="{746E608C-1839-4714-A09F-BB3085615C1D}"/>
    <dgm:cxn modelId="{48530128-4EC7-4110-B543-1A605DEA99BC}" type="presOf" srcId="{A11FC243-A2E0-43CD-89D7-023DB5D5E57F}" destId="{321661B6-8DD7-4C5F-BB44-ADC9BABDF53C}" srcOrd="0" destOrd="0" presId="urn:microsoft.com/office/officeart/2005/8/layout/radial4"/>
    <dgm:cxn modelId="{4E35D472-698A-4AA2-85D5-8B1FEDD83C6F}" type="presOf" srcId="{4D0D2D65-171A-460F-8C2E-E5BF91BED485}" destId="{EEAFF59B-0828-42DA-A8A1-0456B1B4A2D6}" srcOrd="0" destOrd="0" presId="urn:microsoft.com/office/officeart/2005/8/layout/radial4"/>
    <dgm:cxn modelId="{5454649E-EE89-4DB7-AA04-C63824870BC0}" type="presOf" srcId="{AF2ED27A-F657-4D77-8E7E-8883416ACD5E}" destId="{7AEF7F24-20F2-400A-8B45-0C46BFAE323A}" srcOrd="0" destOrd="0" presId="urn:microsoft.com/office/officeart/2005/8/layout/radial4"/>
    <dgm:cxn modelId="{46A25C41-447F-4F50-A3F6-C26BACA373C4}" type="presOf" srcId="{EFB58A1D-0647-4F68-BC63-67843353D6F3}" destId="{5B9E7CA6-FF5E-4DDA-8AB1-53D26DD32F31}" srcOrd="0" destOrd="0" presId="urn:microsoft.com/office/officeart/2005/8/layout/radial4"/>
    <dgm:cxn modelId="{B08E0FA2-6530-4A2C-81FE-EB4EB82B9967}" type="presOf" srcId="{B1965E76-AD4B-4039-B393-1EA18EFB1708}" destId="{0468E67B-DA28-4656-A77A-9F559CB8AA39}" srcOrd="0" destOrd="0" presId="urn:microsoft.com/office/officeart/2005/8/layout/radial4"/>
    <dgm:cxn modelId="{C7F630FE-008E-4E02-90E2-B702D6136A00}" srcId="{3E8E17C5-EF0B-4A83-A9E5-4FCD42B76239}" destId="{EBA85811-722D-48FC-93CF-E96C39424232}" srcOrd="1" destOrd="0" parTransId="{5E6FBEE4-3CCE-4729-941C-DE4AF234AFFB}" sibTransId="{611D59BA-AC09-4CEA-82D7-7D594CFEF318}"/>
    <dgm:cxn modelId="{F20C7AB2-92BF-4D89-9208-803364D4EBDA}" srcId="{3E8E17C5-EF0B-4A83-A9E5-4FCD42B76239}" destId="{691751E2-D9BF-4A25-B8EE-0716B25288BF}" srcOrd="0" destOrd="0" parTransId="{EFB58A1D-0647-4F68-BC63-67843353D6F3}" sibTransId="{703BB069-2034-4D2D-9E06-0D2C22FEDE7F}"/>
    <dgm:cxn modelId="{A9E66CF5-A5C1-4EE6-A252-42E19A96FFFC}" type="presOf" srcId="{63820DE4-7992-4136-935E-E779AD256A50}" destId="{4A375BE2-79EC-454F-A75B-A97AA825A32C}" srcOrd="0" destOrd="0" presId="urn:microsoft.com/office/officeart/2005/8/layout/radial4"/>
    <dgm:cxn modelId="{7E786E2D-D92B-4D8D-9112-686F59322192}" type="presOf" srcId="{691751E2-D9BF-4A25-B8EE-0716B25288BF}" destId="{5FAEEA03-DC25-44B6-86A5-D94CAE695DDA}" srcOrd="0" destOrd="0" presId="urn:microsoft.com/office/officeart/2005/8/layout/radial4"/>
    <dgm:cxn modelId="{4AC1BFEB-D5FF-48C9-9B19-2C2EA5C84C86}" type="presOf" srcId="{EBA85811-722D-48FC-93CF-E96C39424232}" destId="{62291874-14BC-4691-89CA-2DEACA439A6F}" srcOrd="0" destOrd="0" presId="urn:microsoft.com/office/officeart/2005/8/layout/radial4"/>
    <dgm:cxn modelId="{7F1EF8E2-5486-45DF-8ECE-B7F068E20712}" type="presOf" srcId="{3E8E17C5-EF0B-4A83-A9E5-4FCD42B76239}" destId="{3C23AD9F-D887-494D-B980-675A906FFE5D}" srcOrd="0" destOrd="0" presId="urn:microsoft.com/office/officeart/2005/8/layout/radial4"/>
    <dgm:cxn modelId="{9EFC3335-C4C0-4401-996F-AECDF36D35CE}" srcId="{3E8E17C5-EF0B-4A83-A9E5-4FCD42B76239}" destId="{AF2ED27A-F657-4D77-8E7E-8883416ACD5E}" srcOrd="3" destOrd="0" parTransId="{63820DE4-7992-4136-935E-E779AD256A50}" sibTransId="{210E8786-76B2-4058-A431-24404991C439}"/>
    <dgm:cxn modelId="{5F022C69-0DBA-4BB3-88DC-CD0CFD3E914F}" type="presOf" srcId="{5E6FBEE4-3CCE-4729-941C-DE4AF234AFFB}" destId="{0A8F0DFF-CC56-44A4-877D-F98B9D805DFA}" srcOrd="0" destOrd="0" presId="urn:microsoft.com/office/officeart/2005/8/layout/radial4"/>
    <dgm:cxn modelId="{A9F3BDC5-2D56-4378-A489-AE49113CB45B}" srcId="{3E8E17C5-EF0B-4A83-A9E5-4FCD42B76239}" destId="{A11FC243-A2E0-43CD-89D7-023DB5D5E57F}" srcOrd="2" destOrd="0" parTransId="{4D0D2D65-171A-460F-8C2E-E5BF91BED485}" sibTransId="{EB956B0A-CE24-4CD7-A791-CEEC3E3A3DD6}"/>
    <dgm:cxn modelId="{0EC8E6E0-CBF4-493C-BCB8-934C4F7A475E}" type="presParOf" srcId="{0468E67B-DA28-4656-A77A-9F559CB8AA39}" destId="{3C23AD9F-D887-494D-B980-675A906FFE5D}" srcOrd="0" destOrd="0" presId="urn:microsoft.com/office/officeart/2005/8/layout/radial4"/>
    <dgm:cxn modelId="{6EA502E3-49A9-44A7-9410-B5820E0E0AC5}" type="presParOf" srcId="{0468E67B-DA28-4656-A77A-9F559CB8AA39}" destId="{5B9E7CA6-FF5E-4DDA-8AB1-53D26DD32F31}" srcOrd="1" destOrd="0" presId="urn:microsoft.com/office/officeart/2005/8/layout/radial4"/>
    <dgm:cxn modelId="{975A4AD2-B63B-494B-9355-5927EFF88C6B}" type="presParOf" srcId="{0468E67B-DA28-4656-A77A-9F559CB8AA39}" destId="{5FAEEA03-DC25-44B6-86A5-D94CAE695DDA}" srcOrd="2" destOrd="0" presId="urn:microsoft.com/office/officeart/2005/8/layout/radial4"/>
    <dgm:cxn modelId="{3736EB01-0625-40FA-A3C4-C8380E50648F}" type="presParOf" srcId="{0468E67B-DA28-4656-A77A-9F559CB8AA39}" destId="{0A8F0DFF-CC56-44A4-877D-F98B9D805DFA}" srcOrd="3" destOrd="0" presId="urn:microsoft.com/office/officeart/2005/8/layout/radial4"/>
    <dgm:cxn modelId="{80DD7E61-7685-442F-BCD2-BE436A75DBE0}" type="presParOf" srcId="{0468E67B-DA28-4656-A77A-9F559CB8AA39}" destId="{62291874-14BC-4691-89CA-2DEACA439A6F}" srcOrd="4" destOrd="0" presId="urn:microsoft.com/office/officeart/2005/8/layout/radial4"/>
    <dgm:cxn modelId="{D594D3A6-AE08-4F9C-8BB2-4B494B3037CD}" type="presParOf" srcId="{0468E67B-DA28-4656-A77A-9F559CB8AA39}" destId="{EEAFF59B-0828-42DA-A8A1-0456B1B4A2D6}" srcOrd="5" destOrd="0" presId="urn:microsoft.com/office/officeart/2005/8/layout/radial4"/>
    <dgm:cxn modelId="{A9CBC6DA-F6B0-498E-B8E1-7D4A83F61959}" type="presParOf" srcId="{0468E67B-DA28-4656-A77A-9F559CB8AA39}" destId="{321661B6-8DD7-4C5F-BB44-ADC9BABDF53C}" srcOrd="6" destOrd="0" presId="urn:microsoft.com/office/officeart/2005/8/layout/radial4"/>
    <dgm:cxn modelId="{B190AD22-BF52-41BC-A7D4-135C2F09356C}" type="presParOf" srcId="{0468E67B-DA28-4656-A77A-9F559CB8AA39}" destId="{4A375BE2-79EC-454F-A75B-A97AA825A32C}" srcOrd="7" destOrd="0" presId="urn:microsoft.com/office/officeart/2005/8/layout/radial4"/>
    <dgm:cxn modelId="{F88BB7E5-D7EB-48AC-83CD-8D6A282AA3DA}" type="presParOf" srcId="{0468E67B-DA28-4656-A77A-9F559CB8AA39}" destId="{7AEF7F24-20F2-400A-8B45-0C46BFAE323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58209F-E005-4A47-BF49-780753AC281A}" type="doc">
      <dgm:prSet loTypeId="urn:microsoft.com/office/officeart/2008/layout/NameandTitleOrganizationalChart" loCatId="hierarchy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3F3CF379-E27F-4B32-AFBC-55871996F492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Según la procedencia</a:t>
          </a:r>
          <a:endParaRPr lang="es-ES" sz="1600" b="1" dirty="0">
            <a:solidFill>
              <a:schemeClr val="tx1"/>
            </a:solidFill>
          </a:endParaRPr>
        </a:p>
      </dgm:t>
    </dgm:pt>
    <dgm:pt modelId="{7CDE0CD4-75E5-4A07-8D94-B11496D38710}" type="parTrans" cxnId="{47F4D046-E8EF-40B5-B5A3-241A8036567F}">
      <dgm:prSet/>
      <dgm:spPr/>
      <dgm:t>
        <a:bodyPr/>
        <a:lstStyle/>
        <a:p>
          <a:endParaRPr lang="es-ES"/>
        </a:p>
      </dgm:t>
    </dgm:pt>
    <dgm:pt modelId="{6A670BE6-5F81-425B-9714-010159B95367}" type="sibTrans" cxnId="{47F4D046-E8EF-40B5-B5A3-241A8036567F}">
      <dgm:prSet/>
      <dgm:spPr/>
      <dgm:t>
        <a:bodyPr/>
        <a:lstStyle/>
        <a:p>
          <a:endParaRPr lang="es-ES"/>
        </a:p>
      </dgm:t>
    </dgm:pt>
    <dgm:pt modelId="{DD36320E-503E-4214-BB73-F51F6CF065E2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Financiación externa</a:t>
          </a:r>
          <a:endParaRPr lang="es-ES" sz="1600" dirty="0">
            <a:solidFill>
              <a:schemeClr val="tx1"/>
            </a:solidFill>
          </a:endParaRPr>
        </a:p>
      </dgm:t>
    </dgm:pt>
    <dgm:pt modelId="{379C70C5-ECB5-4A1D-993F-BDC083FBF2FC}" type="parTrans" cxnId="{1DA7CC94-CD86-4387-A552-59E237D671A9}">
      <dgm:prSet/>
      <dgm:spPr/>
      <dgm:t>
        <a:bodyPr/>
        <a:lstStyle/>
        <a:p>
          <a:endParaRPr lang="es-ES"/>
        </a:p>
      </dgm:t>
    </dgm:pt>
    <dgm:pt modelId="{B40C5120-ACF9-4506-B5B0-755F1774F86B}" type="sibTrans" cxnId="{1DA7CC94-CD86-4387-A552-59E237D671A9}">
      <dgm:prSet/>
      <dgm:spPr/>
      <dgm:t>
        <a:bodyPr/>
        <a:lstStyle/>
        <a:p>
          <a:endParaRPr lang="es-ES"/>
        </a:p>
      </dgm:t>
    </dgm:pt>
    <dgm:pt modelId="{54091246-603F-4345-BD48-66CD67645B79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Financiación interna</a:t>
          </a:r>
          <a:endParaRPr lang="es-ES" sz="1600" dirty="0">
            <a:solidFill>
              <a:schemeClr val="tx1"/>
            </a:solidFill>
          </a:endParaRPr>
        </a:p>
      </dgm:t>
    </dgm:pt>
    <dgm:pt modelId="{47A54348-4BFE-410E-8B1E-94B43DE5339C}" type="parTrans" cxnId="{8F969B8B-046F-4278-8CB2-C56A2B5C48A0}">
      <dgm:prSet/>
      <dgm:spPr/>
      <dgm:t>
        <a:bodyPr/>
        <a:lstStyle/>
        <a:p>
          <a:endParaRPr lang="es-ES"/>
        </a:p>
      </dgm:t>
    </dgm:pt>
    <dgm:pt modelId="{EB9219FA-7FE7-42FA-9FE7-BCCBE7B437F7}" type="sibTrans" cxnId="{8F969B8B-046F-4278-8CB2-C56A2B5C48A0}">
      <dgm:prSet/>
      <dgm:spPr/>
      <dgm:t>
        <a:bodyPr/>
        <a:lstStyle/>
        <a:p>
          <a:endParaRPr lang="es-ES"/>
        </a:p>
      </dgm:t>
    </dgm:pt>
    <dgm:pt modelId="{AC9AE282-BC55-4384-83D7-91D17D2F7561}" type="pres">
      <dgm:prSet presAssocID="{A658209F-E005-4A47-BF49-780753AC28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B914357-39EF-460F-9098-13AA11A02786}" type="pres">
      <dgm:prSet presAssocID="{3F3CF379-E27F-4B32-AFBC-55871996F492}" presName="hierRoot1" presStyleCnt="0">
        <dgm:presLayoutVars>
          <dgm:hierBranch val="init"/>
        </dgm:presLayoutVars>
      </dgm:prSet>
      <dgm:spPr/>
    </dgm:pt>
    <dgm:pt modelId="{EA518679-C1D7-4A76-B70E-66135816E7D5}" type="pres">
      <dgm:prSet presAssocID="{3F3CF379-E27F-4B32-AFBC-55871996F492}" presName="rootComposite1" presStyleCnt="0"/>
      <dgm:spPr/>
    </dgm:pt>
    <dgm:pt modelId="{B135697E-EAF0-481F-AA52-AB13D28D3E89}" type="pres">
      <dgm:prSet presAssocID="{3F3CF379-E27F-4B32-AFBC-55871996F492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6ADBF200-8F31-41E2-8A15-B0EA841A48ED}" type="pres">
      <dgm:prSet presAssocID="{3F3CF379-E27F-4B32-AFBC-55871996F492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5F6BB86F-5440-4EDA-9982-683010EA401C}" type="pres">
      <dgm:prSet presAssocID="{3F3CF379-E27F-4B32-AFBC-55871996F492}" presName="rootConnector1" presStyleLbl="node1" presStyleIdx="0" presStyleCnt="2"/>
      <dgm:spPr/>
      <dgm:t>
        <a:bodyPr/>
        <a:lstStyle/>
        <a:p>
          <a:endParaRPr lang="es-ES"/>
        </a:p>
      </dgm:t>
    </dgm:pt>
    <dgm:pt modelId="{2746A307-E4DF-4797-B5EF-8935B63C2121}" type="pres">
      <dgm:prSet presAssocID="{3F3CF379-E27F-4B32-AFBC-55871996F492}" presName="hierChild2" presStyleCnt="0"/>
      <dgm:spPr/>
    </dgm:pt>
    <dgm:pt modelId="{23EC4566-CD8F-4C54-AD94-5D761588A99E}" type="pres">
      <dgm:prSet presAssocID="{379C70C5-ECB5-4A1D-993F-BDC083FBF2F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3E0253-3585-41AE-B11F-CEDC5280827D}" type="pres">
      <dgm:prSet presAssocID="{DD36320E-503E-4214-BB73-F51F6CF065E2}" presName="hierRoot2" presStyleCnt="0">
        <dgm:presLayoutVars>
          <dgm:hierBranch val="init"/>
        </dgm:presLayoutVars>
      </dgm:prSet>
      <dgm:spPr/>
    </dgm:pt>
    <dgm:pt modelId="{1B680A1C-8BAC-489F-B59D-B44E22A088F9}" type="pres">
      <dgm:prSet presAssocID="{DD36320E-503E-4214-BB73-F51F6CF065E2}" presName="rootComposite" presStyleCnt="0"/>
      <dgm:spPr/>
    </dgm:pt>
    <dgm:pt modelId="{0FEBB77C-BC22-4694-BAEF-7292250D9D34}" type="pres">
      <dgm:prSet presAssocID="{DD36320E-503E-4214-BB73-F51F6CF065E2}" presName="rootText" presStyleLbl="node1" presStyleIdx="0" presStyleCnt="2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ACE95C77-2BC7-4C9A-8D00-25A3BAE8E986}" type="pres">
      <dgm:prSet presAssocID="{DD36320E-503E-4214-BB73-F51F6CF065E2}" presName="titleText2" presStyleLbl="fgAcc1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5AFC53CD-E2A0-4190-826A-9A958FAEE1E4}" type="pres">
      <dgm:prSet presAssocID="{DD36320E-503E-4214-BB73-F51F6CF065E2}" presName="rootConnector" presStyleLbl="node2" presStyleIdx="0" presStyleCnt="0"/>
      <dgm:spPr/>
      <dgm:t>
        <a:bodyPr/>
        <a:lstStyle/>
        <a:p>
          <a:endParaRPr lang="es-ES"/>
        </a:p>
      </dgm:t>
    </dgm:pt>
    <dgm:pt modelId="{136116C0-C52C-4E98-9D9B-7E60D5FF32C4}" type="pres">
      <dgm:prSet presAssocID="{DD36320E-503E-4214-BB73-F51F6CF065E2}" presName="hierChild4" presStyleCnt="0"/>
      <dgm:spPr/>
    </dgm:pt>
    <dgm:pt modelId="{27898F94-E589-4E83-8371-BE9B98D143AC}" type="pres">
      <dgm:prSet presAssocID="{DD36320E-503E-4214-BB73-F51F6CF065E2}" presName="hierChild5" presStyleCnt="0"/>
      <dgm:spPr/>
    </dgm:pt>
    <dgm:pt modelId="{07B0B62C-7B1E-4331-9226-09C61A594162}" type="pres">
      <dgm:prSet presAssocID="{47A54348-4BFE-410E-8B1E-94B43DE5339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3D2A633-B1A4-4A13-B117-147078C9A611}" type="pres">
      <dgm:prSet presAssocID="{54091246-603F-4345-BD48-66CD67645B79}" presName="hierRoot2" presStyleCnt="0">
        <dgm:presLayoutVars>
          <dgm:hierBranch val="init"/>
        </dgm:presLayoutVars>
      </dgm:prSet>
      <dgm:spPr/>
    </dgm:pt>
    <dgm:pt modelId="{907339C3-25C7-438D-B8C5-2236005D5F1D}" type="pres">
      <dgm:prSet presAssocID="{54091246-603F-4345-BD48-66CD67645B79}" presName="rootComposite" presStyleCnt="0"/>
      <dgm:spPr/>
    </dgm:pt>
    <dgm:pt modelId="{3A44B1F2-992E-472F-95DB-59030F607686}" type="pres">
      <dgm:prSet presAssocID="{54091246-603F-4345-BD48-66CD67645B79}" presName="rootText" presStyleLbl="node1" presStyleIdx="1" presStyleCnt="2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2A073DB6-FD2D-4C70-ABFE-27982A9F1DE5}" type="pres">
      <dgm:prSet presAssocID="{54091246-603F-4345-BD48-66CD67645B79}" presName="titleText2" presStyleLbl="fgAcc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A9B556AE-C7FC-476B-87BE-CA5DCC7A29C5}" type="pres">
      <dgm:prSet presAssocID="{54091246-603F-4345-BD48-66CD67645B79}" presName="rootConnector" presStyleLbl="node2" presStyleIdx="0" presStyleCnt="0"/>
      <dgm:spPr/>
      <dgm:t>
        <a:bodyPr/>
        <a:lstStyle/>
        <a:p>
          <a:endParaRPr lang="es-ES"/>
        </a:p>
      </dgm:t>
    </dgm:pt>
    <dgm:pt modelId="{6AACD9A6-D439-496E-A192-482E073DB25C}" type="pres">
      <dgm:prSet presAssocID="{54091246-603F-4345-BD48-66CD67645B79}" presName="hierChild4" presStyleCnt="0"/>
      <dgm:spPr/>
    </dgm:pt>
    <dgm:pt modelId="{64A2FB35-F704-4490-B8DC-6D9E2E70A8F0}" type="pres">
      <dgm:prSet presAssocID="{54091246-603F-4345-BD48-66CD67645B79}" presName="hierChild5" presStyleCnt="0"/>
      <dgm:spPr/>
    </dgm:pt>
    <dgm:pt modelId="{F65395F8-8798-4A86-B4B9-1F14E3247D1E}" type="pres">
      <dgm:prSet presAssocID="{3F3CF379-E27F-4B32-AFBC-55871996F492}" presName="hierChild3" presStyleCnt="0"/>
      <dgm:spPr/>
    </dgm:pt>
  </dgm:ptLst>
  <dgm:cxnLst>
    <dgm:cxn modelId="{1DA7CC94-CD86-4387-A552-59E237D671A9}" srcId="{3F3CF379-E27F-4B32-AFBC-55871996F492}" destId="{DD36320E-503E-4214-BB73-F51F6CF065E2}" srcOrd="0" destOrd="0" parTransId="{379C70C5-ECB5-4A1D-993F-BDC083FBF2FC}" sibTransId="{B40C5120-ACF9-4506-B5B0-755F1774F86B}"/>
    <dgm:cxn modelId="{86DCB122-3928-41AD-B472-95D6F0D20B7E}" type="presOf" srcId="{DD36320E-503E-4214-BB73-F51F6CF065E2}" destId="{0FEBB77C-BC22-4694-BAEF-7292250D9D34}" srcOrd="0" destOrd="0" presId="urn:microsoft.com/office/officeart/2008/layout/NameandTitleOrganizationalChart"/>
    <dgm:cxn modelId="{EC275F25-3890-49FE-A8F9-0561E454A46B}" type="presOf" srcId="{6A670BE6-5F81-425B-9714-010159B95367}" destId="{6ADBF200-8F31-41E2-8A15-B0EA841A48ED}" srcOrd="0" destOrd="0" presId="urn:microsoft.com/office/officeart/2008/layout/NameandTitleOrganizationalChart"/>
    <dgm:cxn modelId="{B3C4FE5F-0A97-4AA4-9324-E33E98F15CAD}" type="presOf" srcId="{A658209F-E005-4A47-BF49-780753AC281A}" destId="{AC9AE282-BC55-4384-83D7-91D17D2F7561}" srcOrd="0" destOrd="0" presId="urn:microsoft.com/office/officeart/2008/layout/NameandTitleOrganizationalChart"/>
    <dgm:cxn modelId="{8F969B8B-046F-4278-8CB2-C56A2B5C48A0}" srcId="{3F3CF379-E27F-4B32-AFBC-55871996F492}" destId="{54091246-603F-4345-BD48-66CD67645B79}" srcOrd="1" destOrd="0" parTransId="{47A54348-4BFE-410E-8B1E-94B43DE5339C}" sibTransId="{EB9219FA-7FE7-42FA-9FE7-BCCBE7B437F7}"/>
    <dgm:cxn modelId="{24F1A1DF-6EBD-4DAF-8775-93A168850540}" type="presOf" srcId="{3F3CF379-E27F-4B32-AFBC-55871996F492}" destId="{B135697E-EAF0-481F-AA52-AB13D28D3E89}" srcOrd="0" destOrd="0" presId="urn:microsoft.com/office/officeart/2008/layout/NameandTitleOrganizationalChart"/>
    <dgm:cxn modelId="{47F4D046-E8EF-40B5-B5A3-241A8036567F}" srcId="{A658209F-E005-4A47-BF49-780753AC281A}" destId="{3F3CF379-E27F-4B32-AFBC-55871996F492}" srcOrd="0" destOrd="0" parTransId="{7CDE0CD4-75E5-4A07-8D94-B11496D38710}" sibTransId="{6A670BE6-5F81-425B-9714-010159B95367}"/>
    <dgm:cxn modelId="{96987472-1186-47DD-8B33-66C10F72767A}" type="presOf" srcId="{EB9219FA-7FE7-42FA-9FE7-BCCBE7B437F7}" destId="{2A073DB6-FD2D-4C70-ABFE-27982A9F1DE5}" srcOrd="0" destOrd="0" presId="urn:microsoft.com/office/officeart/2008/layout/NameandTitleOrganizationalChart"/>
    <dgm:cxn modelId="{580A1CE2-4B19-4431-A796-1BB49EF0330F}" type="presOf" srcId="{3F3CF379-E27F-4B32-AFBC-55871996F492}" destId="{5F6BB86F-5440-4EDA-9982-683010EA401C}" srcOrd="1" destOrd="0" presId="urn:microsoft.com/office/officeart/2008/layout/NameandTitleOrganizationalChart"/>
    <dgm:cxn modelId="{AAEAD568-8330-4404-B0DA-CFE1858E8893}" type="presOf" srcId="{47A54348-4BFE-410E-8B1E-94B43DE5339C}" destId="{07B0B62C-7B1E-4331-9226-09C61A594162}" srcOrd="0" destOrd="0" presId="urn:microsoft.com/office/officeart/2008/layout/NameandTitleOrganizationalChart"/>
    <dgm:cxn modelId="{6A88F22E-2C0B-435B-8B52-8F7498C8DDAE}" type="presOf" srcId="{B40C5120-ACF9-4506-B5B0-755F1774F86B}" destId="{ACE95C77-2BC7-4C9A-8D00-25A3BAE8E986}" srcOrd="0" destOrd="0" presId="urn:microsoft.com/office/officeart/2008/layout/NameandTitleOrganizationalChart"/>
    <dgm:cxn modelId="{55267977-B141-482C-98AA-D2D4F5C55103}" type="presOf" srcId="{DD36320E-503E-4214-BB73-F51F6CF065E2}" destId="{5AFC53CD-E2A0-4190-826A-9A958FAEE1E4}" srcOrd="1" destOrd="0" presId="urn:microsoft.com/office/officeart/2008/layout/NameandTitleOrganizationalChart"/>
    <dgm:cxn modelId="{BE6DFEFD-46C5-40B9-AB78-14B73594E7BD}" type="presOf" srcId="{54091246-603F-4345-BD48-66CD67645B79}" destId="{3A44B1F2-992E-472F-95DB-59030F607686}" srcOrd="0" destOrd="0" presId="urn:microsoft.com/office/officeart/2008/layout/NameandTitleOrganizationalChart"/>
    <dgm:cxn modelId="{775B82C9-FDFE-45FE-A6F3-8EE662A43F51}" type="presOf" srcId="{54091246-603F-4345-BD48-66CD67645B79}" destId="{A9B556AE-C7FC-476B-87BE-CA5DCC7A29C5}" srcOrd="1" destOrd="0" presId="urn:microsoft.com/office/officeart/2008/layout/NameandTitleOrganizationalChart"/>
    <dgm:cxn modelId="{39DBCCF5-163C-4556-99C9-340077ABA482}" type="presOf" srcId="{379C70C5-ECB5-4A1D-993F-BDC083FBF2FC}" destId="{23EC4566-CD8F-4C54-AD94-5D761588A99E}" srcOrd="0" destOrd="0" presId="urn:microsoft.com/office/officeart/2008/layout/NameandTitleOrganizationalChart"/>
    <dgm:cxn modelId="{F002EFF4-22F2-43BB-860A-19EDC185FF66}" type="presParOf" srcId="{AC9AE282-BC55-4384-83D7-91D17D2F7561}" destId="{7B914357-39EF-460F-9098-13AA11A02786}" srcOrd="0" destOrd="0" presId="urn:microsoft.com/office/officeart/2008/layout/NameandTitleOrganizationalChart"/>
    <dgm:cxn modelId="{BDD94BDE-3E8E-443A-816B-865EA80B6BD4}" type="presParOf" srcId="{7B914357-39EF-460F-9098-13AA11A02786}" destId="{EA518679-C1D7-4A76-B70E-66135816E7D5}" srcOrd="0" destOrd="0" presId="urn:microsoft.com/office/officeart/2008/layout/NameandTitleOrganizationalChart"/>
    <dgm:cxn modelId="{94BBA276-5AD0-42B1-8D25-D6C194AC4EE5}" type="presParOf" srcId="{EA518679-C1D7-4A76-B70E-66135816E7D5}" destId="{B135697E-EAF0-481F-AA52-AB13D28D3E89}" srcOrd="0" destOrd="0" presId="urn:microsoft.com/office/officeart/2008/layout/NameandTitleOrganizationalChart"/>
    <dgm:cxn modelId="{6BD3FF5A-F87E-4E35-BCE8-B721D376592D}" type="presParOf" srcId="{EA518679-C1D7-4A76-B70E-66135816E7D5}" destId="{6ADBF200-8F31-41E2-8A15-B0EA841A48ED}" srcOrd="1" destOrd="0" presId="urn:microsoft.com/office/officeart/2008/layout/NameandTitleOrganizationalChart"/>
    <dgm:cxn modelId="{FDF29A63-65A2-4BE4-938B-CD324EAD4292}" type="presParOf" srcId="{EA518679-C1D7-4A76-B70E-66135816E7D5}" destId="{5F6BB86F-5440-4EDA-9982-683010EA401C}" srcOrd="2" destOrd="0" presId="urn:microsoft.com/office/officeart/2008/layout/NameandTitleOrganizationalChart"/>
    <dgm:cxn modelId="{2AFE9096-30AA-48D7-9B3D-CD66E6135597}" type="presParOf" srcId="{7B914357-39EF-460F-9098-13AA11A02786}" destId="{2746A307-E4DF-4797-B5EF-8935B63C2121}" srcOrd="1" destOrd="0" presId="urn:microsoft.com/office/officeart/2008/layout/NameandTitleOrganizationalChart"/>
    <dgm:cxn modelId="{5280A1E6-726E-456E-B191-64E98EBAD75C}" type="presParOf" srcId="{2746A307-E4DF-4797-B5EF-8935B63C2121}" destId="{23EC4566-CD8F-4C54-AD94-5D761588A99E}" srcOrd="0" destOrd="0" presId="urn:microsoft.com/office/officeart/2008/layout/NameandTitleOrganizationalChart"/>
    <dgm:cxn modelId="{E3D6AB84-E5D5-450E-BBED-FAC88D20EC80}" type="presParOf" srcId="{2746A307-E4DF-4797-B5EF-8935B63C2121}" destId="{103E0253-3585-41AE-B11F-CEDC5280827D}" srcOrd="1" destOrd="0" presId="urn:microsoft.com/office/officeart/2008/layout/NameandTitleOrganizationalChart"/>
    <dgm:cxn modelId="{197BFDB0-967A-4AFB-A4E8-2436FEFAAE89}" type="presParOf" srcId="{103E0253-3585-41AE-B11F-CEDC5280827D}" destId="{1B680A1C-8BAC-489F-B59D-B44E22A088F9}" srcOrd="0" destOrd="0" presId="urn:microsoft.com/office/officeart/2008/layout/NameandTitleOrganizationalChart"/>
    <dgm:cxn modelId="{20735113-74CF-42A5-B954-980E82EDBB0F}" type="presParOf" srcId="{1B680A1C-8BAC-489F-B59D-B44E22A088F9}" destId="{0FEBB77C-BC22-4694-BAEF-7292250D9D34}" srcOrd="0" destOrd="0" presId="urn:microsoft.com/office/officeart/2008/layout/NameandTitleOrganizationalChart"/>
    <dgm:cxn modelId="{21321014-86DC-4566-9D98-5F3DBDFFD194}" type="presParOf" srcId="{1B680A1C-8BAC-489F-B59D-B44E22A088F9}" destId="{ACE95C77-2BC7-4C9A-8D00-25A3BAE8E986}" srcOrd="1" destOrd="0" presId="urn:microsoft.com/office/officeart/2008/layout/NameandTitleOrganizationalChart"/>
    <dgm:cxn modelId="{35E34C6C-3BB8-4F90-B129-2297153E5299}" type="presParOf" srcId="{1B680A1C-8BAC-489F-B59D-B44E22A088F9}" destId="{5AFC53CD-E2A0-4190-826A-9A958FAEE1E4}" srcOrd="2" destOrd="0" presId="urn:microsoft.com/office/officeart/2008/layout/NameandTitleOrganizationalChart"/>
    <dgm:cxn modelId="{DB5C14C8-29BC-4619-963C-73463BA07643}" type="presParOf" srcId="{103E0253-3585-41AE-B11F-CEDC5280827D}" destId="{136116C0-C52C-4E98-9D9B-7E60D5FF32C4}" srcOrd="1" destOrd="0" presId="urn:microsoft.com/office/officeart/2008/layout/NameandTitleOrganizationalChart"/>
    <dgm:cxn modelId="{5D169BF0-3AE6-4A1F-8B16-FC6A67511485}" type="presParOf" srcId="{103E0253-3585-41AE-B11F-CEDC5280827D}" destId="{27898F94-E589-4E83-8371-BE9B98D143AC}" srcOrd="2" destOrd="0" presId="urn:microsoft.com/office/officeart/2008/layout/NameandTitleOrganizationalChart"/>
    <dgm:cxn modelId="{8F1C1B14-AEC0-48E0-A28F-28FF849AAA16}" type="presParOf" srcId="{2746A307-E4DF-4797-B5EF-8935B63C2121}" destId="{07B0B62C-7B1E-4331-9226-09C61A594162}" srcOrd="2" destOrd="0" presId="urn:microsoft.com/office/officeart/2008/layout/NameandTitleOrganizationalChart"/>
    <dgm:cxn modelId="{F7E15CF4-A6BC-4453-80C7-C850D7FB8A39}" type="presParOf" srcId="{2746A307-E4DF-4797-B5EF-8935B63C2121}" destId="{C3D2A633-B1A4-4A13-B117-147078C9A611}" srcOrd="3" destOrd="0" presId="urn:microsoft.com/office/officeart/2008/layout/NameandTitleOrganizationalChart"/>
    <dgm:cxn modelId="{CB6BF1AC-E61F-4CB7-9B33-52D89E4E1C95}" type="presParOf" srcId="{C3D2A633-B1A4-4A13-B117-147078C9A611}" destId="{907339C3-25C7-438D-B8C5-2236005D5F1D}" srcOrd="0" destOrd="0" presId="urn:microsoft.com/office/officeart/2008/layout/NameandTitleOrganizationalChart"/>
    <dgm:cxn modelId="{7E006992-6D00-4D35-9DBB-6C4D25119687}" type="presParOf" srcId="{907339C3-25C7-438D-B8C5-2236005D5F1D}" destId="{3A44B1F2-992E-472F-95DB-59030F607686}" srcOrd="0" destOrd="0" presId="urn:microsoft.com/office/officeart/2008/layout/NameandTitleOrganizationalChart"/>
    <dgm:cxn modelId="{F2501730-2290-46C7-BF10-97DBEE008CBF}" type="presParOf" srcId="{907339C3-25C7-438D-B8C5-2236005D5F1D}" destId="{2A073DB6-FD2D-4C70-ABFE-27982A9F1DE5}" srcOrd="1" destOrd="0" presId="urn:microsoft.com/office/officeart/2008/layout/NameandTitleOrganizationalChart"/>
    <dgm:cxn modelId="{ED5A9B87-8E5F-4C7D-A0F6-F718ADA9C2BE}" type="presParOf" srcId="{907339C3-25C7-438D-B8C5-2236005D5F1D}" destId="{A9B556AE-C7FC-476B-87BE-CA5DCC7A29C5}" srcOrd="2" destOrd="0" presId="urn:microsoft.com/office/officeart/2008/layout/NameandTitleOrganizationalChart"/>
    <dgm:cxn modelId="{AC602930-7B96-42F7-87EE-57E14D5BF0B3}" type="presParOf" srcId="{C3D2A633-B1A4-4A13-B117-147078C9A611}" destId="{6AACD9A6-D439-496E-A192-482E073DB25C}" srcOrd="1" destOrd="0" presId="urn:microsoft.com/office/officeart/2008/layout/NameandTitleOrganizationalChart"/>
    <dgm:cxn modelId="{A68A055E-1768-4E4E-B3F2-A69F84D9D9BC}" type="presParOf" srcId="{C3D2A633-B1A4-4A13-B117-147078C9A611}" destId="{64A2FB35-F704-4490-B8DC-6D9E2E70A8F0}" srcOrd="2" destOrd="0" presId="urn:microsoft.com/office/officeart/2008/layout/NameandTitleOrganizationalChart"/>
    <dgm:cxn modelId="{690B13E1-13C5-4F81-8B93-DD015C183A4D}" type="presParOf" srcId="{7B914357-39EF-460F-9098-13AA11A02786}" destId="{F65395F8-8798-4A86-B4B9-1F14E3247D1E}" srcOrd="2" destOrd="0" presId="urn:microsoft.com/office/officeart/2008/layout/NameandTitleOrganizationalChar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58209F-E005-4A47-BF49-780753AC281A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F3CF379-E27F-4B32-AFBC-55871996F492}">
      <dgm:prSet phldrT="[Texto]" custT="1"/>
      <dgm:spPr/>
      <dgm:t>
        <a:bodyPr/>
        <a:lstStyle/>
        <a:p>
          <a:r>
            <a:rPr lang="es-ES" sz="1600" b="1" dirty="0" smtClean="0"/>
            <a:t>Según la titularidad</a:t>
          </a:r>
          <a:endParaRPr lang="es-ES" sz="1600" b="1" dirty="0"/>
        </a:p>
      </dgm:t>
    </dgm:pt>
    <dgm:pt modelId="{7CDE0CD4-75E5-4A07-8D94-B11496D38710}" type="parTrans" cxnId="{47F4D046-E8EF-40B5-B5A3-241A8036567F}">
      <dgm:prSet/>
      <dgm:spPr/>
      <dgm:t>
        <a:bodyPr/>
        <a:lstStyle/>
        <a:p>
          <a:endParaRPr lang="es-ES"/>
        </a:p>
      </dgm:t>
    </dgm:pt>
    <dgm:pt modelId="{6A670BE6-5F81-425B-9714-010159B95367}" type="sibTrans" cxnId="{47F4D046-E8EF-40B5-B5A3-241A8036567F}">
      <dgm:prSet/>
      <dgm:spPr/>
      <dgm:t>
        <a:bodyPr/>
        <a:lstStyle/>
        <a:p>
          <a:endParaRPr lang="es-ES"/>
        </a:p>
      </dgm:t>
    </dgm:pt>
    <dgm:pt modelId="{DD36320E-503E-4214-BB73-F51F6CF065E2}">
      <dgm:prSet phldrT="[Texto]" custT="1"/>
      <dgm:spPr/>
      <dgm:t>
        <a:bodyPr/>
        <a:lstStyle/>
        <a:p>
          <a:r>
            <a:rPr lang="es-ES" sz="1600" dirty="0" smtClean="0"/>
            <a:t>Financiación propia</a:t>
          </a:r>
          <a:endParaRPr lang="es-ES" sz="1600" dirty="0"/>
        </a:p>
      </dgm:t>
    </dgm:pt>
    <dgm:pt modelId="{379C70C5-ECB5-4A1D-993F-BDC083FBF2FC}" type="parTrans" cxnId="{1DA7CC94-CD86-4387-A552-59E237D671A9}">
      <dgm:prSet/>
      <dgm:spPr/>
      <dgm:t>
        <a:bodyPr/>
        <a:lstStyle/>
        <a:p>
          <a:endParaRPr lang="es-ES"/>
        </a:p>
      </dgm:t>
    </dgm:pt>
    <dgm:pt modelId="{B40C5120-ACF9-4506-B5B0-755F1774F86B}" type="sibTrans" cxnId="{1DA7CC94-CD86-4387-A552-59E237D671A9}">
      <dgm:prSet/>
      <dgm:spPr/>
      <dgm:t>
        <a:bodyPr/>
        <a:lstStyle/>
        <a:p>
          <a:endParaRPr lang="es-ES"/>
        </a:p>
      </dgm:t>
    </dgm:pt>
    <dgm:pt modelId="{54091246-603F-4345-BD48-66CD67645B79}">
      <dgm:prSet phldrT="[Texto]" custT="1"/>
      <dgm:spPr/>
      <dgm:t>
        <a:bodyPr/>
        <a:lstStyle/>
        <a:p>
          <a:r>
            <a:rPr lang="es-ES" sz="1600" dirty="0" smtClean="0"/>
            <a:t>Financiación ajena</a:t>
          </a:r>
          <a:endParaRPr lang="es-ES" sz="1600" dirty="0"/>
        </a:p>
      </dgm:t>
    </dgm:pt>
    <dgm:pt modelId="{47A54348-4BFE-410E-8B1E-94B43DE5339C}" type="parTrans" cxnId="{8F969B8B-046F-4278-8CB2-C56A2B5C48A0}">
      <dgm:prSet/>
      <dgm:spPr/>
      <dgm:t>
        <a:bodyPr/>
        <a:lstStyle/>
        <a:p>
          <a:endParaRPr lang="es-ES"/>
        </a:p>
      </dgm:t>
    </dgm:pt>
    <dgm:pt modelId="{EB9219FA-7FE7-42FA-9FE7-BCCBE7B437F7}" type="sibTrans" cxnId="{8F969B8B-046F-4278-8CB2-C56A2B5C48A0}">
      <dgm:prSet/>
      <dgm:spPr/>
      <dgm:t>
        <a:bodyPr/>
        <a:lstStyle/>
        <a:p>
          <a:endParaRPr lang="es-ES"/>
        </a:p>
      </dgm:t>
    </dgm:pt>
    <dgm:pt modelId="{AC9AE282-BC55-4384-83D7-91D17D2F7561}" type="pres">
      <dgm:prSet presAssocID="{A658209F-E005-4A47-BF49-780753AC28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B914357-39EF-460F-9098-13AA11A02786}" type="pres">
      <dgm:prSet presAssocID="{3F3CF379-E27F-4B32-AFBC-55871996F492}" presName="hierRoot1" presStyleCnt="0">
        <dgm:presLayoutVars>
          <dgm:hierBranch val="init"/>
        </dgm:presLayoutVars>
      </dgm:prSet>
      <dgm:spPr/>
    </dgm:pt>
    <dgm:pt modelId="{EA518679-C1D7-4A76-B70E-66135816E7D5}" type="pres">
      <dgm:prSet presAssocID="{3F3CF379-E27F-4B32-AFBC-55871996F492}" presName="rootComposite1" presStyleCnt="0"/>
      <dgm:spPr/>
    </dgm:pt>
    <dgm:pt modelId="{B135697E-EAF0-481F-AA52-AB13D28D3E89}" type="pres">
      <dgm:prSet presAssocID="{3F3CF379-E27F-4B32-AFBC-55871996F492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6ADBF200-8F31-41E2-8A15-B0EA841A48ED}" type="pres">
      <dgm:prSet presAssocID="{3F3CF379-E27F-4B32-AFBC-55871996F492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5F6BB86F-5440-4EDA-9982-683010EA401C}" type="pres">
      <dgm:prSet presAssocID="{3F3CF379-E27F-4B32-AFBC-55871996F492}" presName="rootConnector1" presStyleLbl="node1" presStyleIdx="0" presStyleCnt="2"/>
      <dgm:spPr/>
      <dgm:t>
        <a:bodyPr/>
        <a:lstStyle/>
        <a:p>
          <a:endParaRPr lang="es-ES"/>
        </a:p>
      </dgm:t>
    </dgm:pt>
    <dgm:pt modelId="{2746A307-E4DF-4797-B5EF-8935B63C2121}" type="pres">
      <dgm:prSet presAssocID="{3F3CF379-E27F-4B32-AFBC-55871996F492}" presName="hierChild2" presStyleCnt="0"/>
      <dgm:spPr/>
    </dgm:pt>
    <dgm:pt modelId="{23EC4566-CD8F-4C54-AD94-5D761588A99E}" type="pres">
      <dgm:prSet presAssocID="{379C70C5-ECB5-4A1D-993F-BDC083FBF2F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3E0253-3585-41AE-B11F-CEDC5280827D}" type="pres">
      <dgm:prSet presAssocID="{DD36320E-503E-4214-BB73-F51F6CF065E2}" presName="hierRoot2" presStyleCnt="0">
        <dgm:presLayoutVars>
          <dgm:hierBranch val="init"/>
        </dgm:presLayoutVars>
      </dgm:prSet>
      <dgm:spPr/>
    </dgm:pt>
    <dgm:pt modelId="{1B680A1C-8BAC-489F-B59D-B44E22A088F9}" type="pres">
      <dgm:prSet presAssocID="{DD36320E-503E-4214-BB73-F51F6CF065E2}" presName="rootComposite" presStyleCnt="0"/>
      <dgm:spPr/>
    </dgm:pt>
    <dgm:pt modelId="{0FEBB77C-BC22-4694-BAEF-7292250D9D34}" type="pres">
      <dgm:prSet presAssocID="{DD36320E-503E-4214-BB73-F51F6CF065E2}" presName="rootText" presStyleLbl="node1" presStyleIdx="0" presStyleCnt="2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ACE95C77-2BC7-4C9A-8D00-25A3BAE8E986}" type="pres">
      <dgm:prSet presAssocID="{DD36320E-503E-4214-BB73-F51F6CF065E2}" presName="titleText2" presStyleLbl="fgAcc1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5AFC53CD-E2A0-4190-826A-9A958FAEE1E4}" type="pres">
      <dgm:prSet presAssocID="{DD36320E-503E-4214-BB73-F51F6CF065E2}" presName="rootConnector" presStyleLbl="node2" presStyleIdx="0" presStyleCnt="0"/>
      <dgm:spPr/>
      <dgm:t>
        <a:bodyPr/>
        <a:lstStyle/>
        <a:p>
          <a:endParaRPr lang="es-ES"/>
        </a:p>
      </dgm:t>
    </dgm:pt>
    <dgm:pt modelId="{136116C0-C52C-4E98-9D9B-7E60D5FF32C4}" type="pres">
      <dgm:prSet presAssocID="{DD36320E-503E-4214-BB73-F51F6CF065E2}" presName="hierChild4" presStyleCnt="0"/>
      <dgm:spPr/>
    </dgm:pt>
    <dgm:pt modelId="{27898F94-E589-4E83-8371-BE9B98D143AC}" type="pres">
      <dgm:prSet presAssocID="{DD36320E-503E-4214-BB73-F51F6CF065E2}" presName="hierChild5" presStyleCnt="0"/>
      <dgm:spPr/>
    </dgm:pt>
    <dgm:pt modelId="{07B0B62C-7B1E-4331-9226-09C61A594162}" type="pres">
      <dgm:prSet presAssocID="{47A54348-4BFE-410E-8B1E-94B43DE5339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3D2A633-B1A4-4A13-B117-147078C9A611}" type="pres">
      <dgm:prSet presAssocID="{54091246-603F-4345-BD48-66CD67645B79}" presName="hierRoot2" presStyleCnt="0">
        <dgm:presLayoutVars>
          <dgm:hierBranch val="init"/>
        </dgm:presLayoutVars>
      </dgm:prSet>
      <dgm:spPr/>
    </dgm:pt>
    <dgm:pt modelId="{907339C3-25C7-438D-B8C5-2236005D5F1D}" type="pres">
      <dgm:prSet presAssocID="{54091246-603F-4345-BD48-66CD67645B79}" presName="rootComposite" presStyleCnt="0"/>
      <dgm:spPr/>
    </dgm:pt>
    <dgm:pt modelId="{3A44B1F2-992E-472F-95DB-59030F607686}" type="pres">
      <dgm:prSet presAssocID="{54091246-603F-4345-BD48-66CD67645B79}" presName="rootText" presStyleLbl="node1" presStyleIdx="1" presStyleCnt="2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2A073DB6-FD2D-4C70-ABFE-27982A9F1DE5}" type="pres">
      <dgm:prSet presAssocID="{54091246-603F-4345-BD48-66CD67645B79}" presName="titleText2" presStyleLbl="fgAcc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A9B556AE-C7FC-476B-87BE-CA5DCC7A29C5}" type="pres">
      <dgm:prSet presAssocID="{54091246-603F-4345-BD48-66CD67645B79}" presName="rootConnector" presStyleLbl="node2" presStyleIdx="0" presStyleCnt="0"/>
      <dgm:spPr/>
      <dgm:t>
        <a:bodyPr/>
        <a:lstStyle/>
        <a:p>
          <a:endParaRPr lang="es-ES"/>
        </a:p>
      </dgm:t>
    </dgm:pt>
    <dgm:pt modelId="{6AACD9A6-D439-496E-A192-482E073DB25C}" type="pres">
      <dgm:prSet presAssocID="{54091246-603F-4345-BD48-66CD67645B79}" presName="hierChild4" presStyleCnt="0"/>
      <dgm:spPr/>
    </dgm:pt>
    <dgm:pt modelId="{64A2FB35-F704-4490-B8DC-6D9E2E70A8F0}" type="pres">
      <dgm:prSet presAssocID="{54091246-603F-4345-BD48-66CD67645B79}" presName="hierChild5" presStyleCnt="0"/>
      <dgm:spPr/>
    </dgm:pt>
    <dgm:pt modelId="{F65395F8-8798-4A86-B4B9-1F14E3247D1E}" type="pres">
      <dgm:prSet presAssocID="{3F3CF379-E27F-4B32-AFBC-55871996F492}" presName="hierChild3" presStyleCnt="0"/>
      <dgm:spPr/>
    </dgm:pt>
  </dgm:ptLst>
  <dgm:cxnLst>
    <dgm:cxn modelId="{A0DD8615-9E3A-42E2-B3CB-BEAA2392DC4B}" type="presOf" srcId="{3F3CF379-E27F-4B32-AFBC-55871996F492}" destId="{B135697E-EAF0-481F-AA52-AB13D28D3E89}" srcOrd="0" destOrd="0" presId="urn:microsoft.com/office/officeart/2008/layout/NameandTitleOrganizationalChart"/>
    <dgm:cxn modelId="{F2F2717B-8B88-4089-99B9-6FC99DBC2670}" type="presOf" srcId="{47A54348-4BFE-410E-8B1E-94B43DE5339C}" destId="{07B0B62C-7B1E-4331-9226-09C61A594162}" srcOrd="0" destOrd="0" presId="urn:microsoft.com/office/officeart/2008/layout/NameandTitleOrganizationalChart"/>
    <dgm:cxn modelId="{1DA7CC94-CD86-4387-A552-59E237D671A9}" srcId="{3F3CF379-E27F-4B32-AFBC-55871996F492}" destId="{DD36320E-503E-4214-BB73-F51F6CF065E2}" srcOrd="0" destOrd="0" parTransId="{379C70C5-ECB5-4A1D-993F-BDC083FBF2FC}" sibTransId="{B40C5120-ACF9-4506-B5B0-755F1774F86B}"/>
    <dgm:cxn modelId="{8F969B8B-046F-4278-8CB2-C56A2B5C48A0}" srcId="{3F3CF379-E27F-4B32-AFBC-55871996F492}" destId="{54091246-603F-4345-BD48-66CD67645B79}" srcOrd="1" destOrd="0" parTransId="{47A54348-4BFE-410E-8B1E-94B43DE5339C}" sibTransId="{EB9219FA-7FE7-42FA-9FE7-BCCBE7B437F7}"/>
    <dgm:cxn modelId="{5ADD6D72-FE93-4FBB-8400-669A7F036C75}" type="presOf" srcId="{379C70C5-ECB5-4A1D-993F-BDC083FBF2FC}" destId="{23EC4566-CD8F-4C54-AD94-5D761588A99E}" srcOrd="0" destOrd="0" presId="urn:microsoft.com/office/officeart/2008/layout/NameandTitleOrganizationalChart"/>
    <dgm:cxn modelId="{A189CF8C-1C3C-4BAB-A470-5429DA995BAA}" type="presOf" srcId="{3F3CF379-E27F-4B32-AFBC-55871996F492}" destId="{5F6BB86F-5440-4EDA-9982-683010EA401C}" srcOrd="1" destOrd="0" presId="urn:microsoft.com/office/officeart/2008/layout/NameandTitleOrganizationalChart"/>
    <dgm:cxn modelId="{401E4521-F368-43D0-A9D3-CE66E744D32A}" type="presOf" srcId="{54091246-603F-4345-BD48-66CD67645B79}" destId="{3A44B1F2-992E-472F-95DB-59030F607686}" srcOrd="0" destOrd="0" presId="urn:microsoft.com/office/officeart/2008/layout/NameandTitleOrganizationalChart"/>
    <dgm:cxn modelId="{47F4D046-E8EF-40B5-B5A3-241A8036567F}" srcId="{A658209F-E005-4A47-BF49-780753AC281A}" destId="{3F3CF379-E27F-4B32-AFBC-55871996F492}" srcOrd="0" destOrd="0" parTransId="{7CDE0CD4-75E5-4A07-8D94-B11496D38710}" sibTransId="{6A670BE6-5F81-425B-9714-010159B95367}"/>
    <dgm:cxn modelId="{C8A627DA-ACE1-46F2-92FB-503EEDFF3AFA}" type="presOf" srcId="{B40C5120-ACF9-4506-B5B0-755F1774F86B}" destId="{ACE95C77-2BC7-4C9A-8D00-25A3BAE8E986}" srcOrd="0" destOrd="0" presId="urn:microsoft.com/office/officeart/2008/layout/NameandTitleOrganizationalChart"/>
    <dgm:cxn modelId="{5FD553BD-B9AB-452D-953C-8380877B27D1}" type="presOf" srcId="{A658209F-E005-4A47-BF49-780753AC281A}" destId="{AC9AE282-BC55-4384-83D7-91D17D2F7561}" srcOrd="0" destOrd="0" presId="urn:microsoft.com/office/officeart/2008/layout/NameandTitleOrganizationalChart"/>
    <dgm:cxn modelId="{2D978564-4FA4-4091-B308-15F80C571EF1}" type="presOf" srcId="{6A670BE6-5F81-425B-9714-010159B95367}" destId="{6ADBF200-8F31-41E2-8A15-B0EA841A48ED}" srcOrd="0" destOrd="0" presId="urn:microsoft.com/office/officeart/2008/layout/NameandTitleOrganizationalChart"/>
    <dgm:cxn modelId="{97DBF42A-CD46-4A18-A818-52075421FFA4}" type="presOf" srcId="{EB9219FA-7FE7-42FA-9FE7-BCCBE7B437F7}" destId="{2A073DB6-FD2D-4C70-ABFE-27982A9F1DE5}" srcOrd="0" destOrd="0" presId="urn:microsoft.com/office/officeart/2008/layout/NameandTitleOrganizationalChart"/>
    <dgm:cxn modelId="{0309C3A0-5188-4A06-9F13-6649B1CF637B}" type="presOf" srcId="{DD36320E-503E-4214-BB73-F51F6CF065E2}" destId="{0FEBB77C-BC22-4694-BAEF-7292250D9D34}" srcOrd="0" destOrd="0" presId="urn:microsoft.com/office/officeart/2008/layout/NameandTitleOrganizationalChart"/>
    <dgm:cxn modelId="{1C5BC24A-D040-475A-B809-E3B17040E171}" type="presOf" srcId="{54091246-603F-4345-BD48-66CD67645B79}" destId="{A9B556AE-C7FC-476B-87BE-CA5DCC7A29C5}" srcOrd="1" destOrd="0" presId="urn:microsoft.com/office/officeart/2008/layout/NameandTitleOrganizationalChart"/>
    <dgm:cxn modelId="{6B12D505-24CF-4E1B-9E01-2354D33B7BFB}" type="presOf" srcId="{DD36320E-503E-4214-BB73-F51F6CF065E2}" destId="{5AFC53CD-E2A0-4190-826A-9A958FAEE1E4}" srcOrd="1" destOrd="0" presId="urn:microsoft.com/office/officeart/2008/layout/NameandTitleOrganizationalChart"/>
    <dgm:cxn modelId="{98603920-26C1-4EF4-8FF7-71EE86DA9D9A}" type="presParOf" srcId="{AC9AE282-BC55-4384-83D7-91D17D2F7561}" destId="{7B914357-39EF-460F-9098-13AA11A02786}" srcOrd="0" destOrd="0" presId="urn:microsoft.com/office/officeart/2008/layout/NameandTitleOrganizationalChart"/>
    <dgm:cxn modelId="{0352D1EB-43A3-4677-86E9-6CC93CE7043C}" type="presParOf" srcId="{7B914357-39EF-460F-9098-13AA11A02786}" destId="{EA518679-C1D7-4A76-B70E-66135816E7D5}" srcOrd="0" destOrd="0" presId="urn:microsoft.com/office/officeart/2008/layout/NameandTitleOrganizationalChart"/>
    <dgm:cxn modelId="{54D48946-7B04-4531-BEC0-07A99154CDDB}" type="presParOf" srcId="{EA518679-C1D7-4A76-B70E-66135816E7D5}" destId="{B135697E-EAF0-481F-AA52-AB13D28D3E89}" srcOrd="0" destOrd="0" presId="urn:microsoft.com/office/officeart/2008/layout/NameandTitleOrganizationalChart"/>
    <dgm:cxn modelId="{3F85106E-24A3-4DC6-B5CB-B2C37CCE3939}" type="presParOf" srcId="{EA518679-C1D7-4A76-B70E-66135816E7D5}" destId="{6ADBF200-8F31-41E2-8A15-B0EA841A48ED}" srcOrd="1" destOrd="0" presId="urn:microsoft.com/office/officeart/2008/layout/NameandTitleOrganizationalChart"/>
    <dgm:cxn modelId="{8AA99978-8AA4-49BA-87DF-99AF26206E88}" type="presParOf" srcId="{EA518679-C1D7-4A76-B70E-66135816E7D5}" destId="{5F6BB86F-5440-4EDA-9982-683010EA401C}" srcOrd="2" destOrd="0" presId="urn:microsoft.com/office/officeart/2008/layout/NameandTitleOrganizationalChart"/>
    <dgm:cxn modelId="{473915F2-98DF-4531-A4AE-C5464EFBA4CF}" type="presParOf" srcId="{7B914357-39EF-460F-9098-13AA11A02786}" destId="{2746A307-E4DF-4797-B5EF-8935B63C2121}" srcOrd="1" destOrd="0" presId="urn:microsoft.com/office/officeart/2008/layout/NameandTitleOrganizationalChart"/>
    <dgm:cxn modelId="{F686D93A-11DF-4055-9DC5-B405646A49C9}" type="presParOf" srcId="{2746A307-E4DF-4797-B5EF-8935B63C2121}" destId="{23EC4566-CD8F-4C54-AD94-5D761588A99E}" srcOrd="0" destOrd="0" presId="urn:microsoft.com/office/officeart/2008/layout/NameandTitleOrganizationalChart"/>
    <dgm:cxn modelId="{12CBF5BF-9AAB-4509-A4B7-F8E96D79B754}" type="presParOf" srcId="{2746A307-E4DF-4797-B5EF-8935B63C2121}" destId="{103E0253-3585-41AE-B11F-CEDC5280827D}" srcOrd="1" destOrd="0" presId="urn:microsoft.com/office/officeart/2008/layout/NameandTitleOrganizationalChart"/>
    <dgm:cxn modelId="{406AE115-F009-410A-ADD2-8D7C927A1BF5}" type="presParOf" srcId="{103E0253-3585-41AE-B11F-CEDC5280827D}" destId="{1B680A1C-8BAC-489F-B59D-B44E22A088F9}" srcOrd="0" destOrd="0" presId="urn:microsoft.com/office/officeart/2008/layout/NameandTitleOrganizationalChart"/>
    <dgm:cxn modelId="{592A818C-4EFA-449C-899D-3F7707A5F4AE}" type="presParOf" srcId="{1B680A1C-8BAC-489F-B59D-B44E22A088F9}" destId="{0FEBB77C-BC22-4694-BAEF-7292250D9D34}" srcOrd="0" destOrd="0" presId="urn:microsoft.com/office/officeart/2008/layout/NameandTitleOrganizationalChart"/>
    <dgm:cxn modelId="{D34B2CD1-C610-4815-8C85-B2A44FED1896}" type="presParOf" srcId="{1B680A1C-8BAC-489F-B59D-B44E22A088F9}" destId="{ACE95C77-2BC7-4C9A-8D00-25A3BAE8E986}" srcOrd="1" destOrd="0" presId="urn:microsoft.com/office/officeart/2008/layout/NameandTitleOrganizationalChart"/>
    <dgm:cxn modelId="{10C28A54-C316-4416-A2E7-C1C51C4B4F5A}" type="presParOf" srcId="{1B680A1C-8BAC-489F-B59D-B44E22A088F9}" destId="{5AFC53CD-E2A0-4190-826A-9A958FAEE1E4}" srcOrd="2" destOrd="0" presId="urn:microsoft.com/office/officeart/2008/layout/NameandTitleOrganizationalChart"/>
    <dgm:cxn modelId="{70112B13-446F-4224-9B20-DDA5E8CAE28E}" type="presParOf" srcId="{103E0253-3585-41AE-B11F-CEDC5280827D}" destId="{136116C0-C52C-4E98-9D9B-7E60D5FF32C4}" srcOrd="1" destOrd="0" presId="urn:microsoft.com/office/officeart/2008/layout/NameandTitleOrganizationalChart"/>
    <dgm:cxn modelId="{1C2B02CA-566E-4030-B353-2290962FF455}" type="presParOf" srcId="{103E0253-3585-41AE-B11F-CEDC5280827D}" destId="{27898F94-E589-4E83-8371-BE9B98D143AC}" srcOrd="2" destOrd="0" presId="urn:microsoft.com/office/officeart/2008/layout/NameandTitleOrganizationalChart"/>
    <dgm:cxn modelId="{C47B2490-B73F-4C8D-A725-7E7F3E021E1C}" type="presParOf" srcId="{2746A307-E4DF-4797-B5EF-8935B63C2121}" destId="{07B0B62C-7B1E-4331-9226-09C61A594162}" srcOrd="2" destOrd="0" presId="urn:microsoft.com/office/officeart/2008/layout/NameandTitleOrganizationalChart"/>
    <dgm:cxn modelId="{EA98C25D-D339-4991-8B92-CEEF4967511F}" type="presParOf" srcId="{2746A307-E4DF-4797-B5EF-8935B63C2121}" destId="{C3D2A633-B1A4-4A13-B117-147078C9A611}" srcOrd="3" destOrd="0" presId="urn:microsoft.com/office/officeart/2008/layout/NameandTitleOrganizationalChart"/>
    <dgm:cxn modelId="{52DFF6FA-2AB2-4A97-9099-BC82A24CE99A}" type="presParOf" srcId="{C3D2A633-B1A4-4A13-B117-147078C9A611}" destId="{907339C3-25C7-438D-B8C5-2236005D5F1D}" srcOrd="0" destOrd="0" presId="urn:microsoft.com/office/officeart/2008/layout/NameandTitleOrganizationalChart"/>
    <dgm:cxn modelId="{DBFB50E7-DD93-4FAA-88FD-573D3EF32CB1}" type="presParOf" srcId="{907339C3-25C7-438D-B8C5-2236005D5F1D}" destId="{3A44B1F2-992E-472F-95DB-59030F607686}" srcOrd="0" destOrd="0" presId="urn:microsoft.com/office/officeart/2008/layout/NameandTitleOrganizationalChart"/>
    <dgm:cxn modelId="{38C5BB2E-7D57-40AB-8835-74D77ADEC8B8}" type="presParOf" srcId="{907339C3-25C7-438D-B8C5-2236005D5F1D}" destId="{2A073DB6-FD2D-4C70-ABFE-27982A9F1DE5}" srcOrd="1" destOrd="0" presId="urn:microsoft.com/office/officeart/2008/layout/NameandTitleOrganizationalChart"/>
    <dgm:cxn modelId="{B45F262F-E23A-4FC7-8813-935B5C856272}" type="presParOf" srcId="{907339C3-25C7-438D-B8C5-2236005D5F1D}" destId="{A9B556AE-C7FC-476B-87BE-CA5DCC7A29C5}" srcOrd="2" destOrd="0" presId="urn:microsoft.com/office/officeart/2008/layout/NameandTitleOrganizationalChart"/>
    <dgm:cxn modelId="{EA906696-ABAC-489A-940A-5BDF0B30D579}" type="presParOf" srcId="{C3D2A633-B1A4-4A13-B117-147078C9A611}" destId="{6AACD9A6-D439-496E-A192-482E073DB25C}" srcOrd="1" destOrd="0" presId="urn:microsoft.com/office/officeart/2008/layout/NameandTitleOrganizationalChart"/>
    <dgm:cxn modelId="{32A64B52-67F1-4356-93D0-4E30C3468486}" type="presParOf" srcId="{C3D2A633-B1A4-4A13-B117-147078C9A611}" destId="{64A2FB35-F704-4490-B8DC-6D9E2E70A8F0}" srcOrd="2" destOrd="0" presId="urn:microsoft.com/office/officeart/2008/layout/NameandTitleOrganizationalChart"/>
    <dgm:cxn modelId="{79709A4F-6EC4-4C70-B233-DF74E1D59590}" type="presParOf" srcId="{7B914357-39EF-460F-9098-13AA11A02786}" destId="{F65395F8-8798-4A86-B4B9-1F14E3247D1E}" srcOrd="2" destOrd="0" presId="urn:microsoft.com/office/officeart/2008/layout/NameandTitleOrganizationalChar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58209F-E005-4A47-BF49-780753AC281A}" type="doc">
      <dgm:prSet loTypeId="urn:microsoft.com/office/officeart/2008/layout/NameandTitleOrganizationalChart" loCatId="hierarchy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3F3CF379-E27F-4B32-AFBC-55871996F492}">
      <dgm:prSet phldrT="[Texto]" custT="1"/>
      <dgm:spPr/>
      <dgm:t>
        <a:bodyPr/>
        <a:lstStyle/>
        <a:p>
          <a:r>
            <a:rPr lang="es-ES" sz="1600" b="1" dirty="0" smtClean="0"/>
            <a:t>Según el plazo de devolución</a:t>
          </a:r>
          <a:endParaRPr lang="es-ES" sz="1600" b="1" dirty="0"/>
        </a:p>
      </dgm:t>
    </dgm:pt>
    <dgm:pt modelId="{7CDE0CD4-75E5-4A07-8D94-B11496D38710}" type="parTrans" cxnId="{47F4D046-E8EF-40B5-B5A3-241A8036567F}">
      <dgm:prSet/>
      <dgm:spPr/>
      <dgm:t>
        <a:bodyPr/>
        <a:lstStyle/>
        <a:p>
          <a:endParaRPr lang="es-ES"/>
        </a:p>
      </dgm:t>
    </dgm:pt>
    <dgm:pt modelId="{6A670BE6-5F81-425B-9714-010159B95367}" type="sibTrans" cxnId="{47F4D046-E8EF-40B5-B5A3-241A8036567F}">
      <dgm:prSet/>
      <dgm:spPr/>
      <dgm:t>
        <a:bodyPr/>
        <a:lstStyle/>
        <a:p>
          <a:endParaRPr lang="es-ES"/>
        </a:p>
      </dgm:t>
    </dgm:pt>
    <dgm:pt modelId="{DD36320E-503E-4214-BB73-F51F6CF065E2}">
      <dgm:prSet phldrT="[Texto]" custT="1"/>
      <dgm:spPr/>
      <dgm:t>
        <a:bodyPr/>
        <a:lstStyle/>
        <a:p>
          <a:r>
            <a:rPr lang="es-ES" sz="1600" dirty="0" smtClean="0"/>
            <a:t>Financiación a corto plazo</a:t>
          </a:r>
          <a:endParaRPr lang="es-ES" sz="1600" dirty="0"/>
        </a:p>
      </dgm:t>
    </dgm:pt>
    <dgm:pt modelId="{379C70C5-ECB5-4A1D-993F-BDC083FBF2FC}" type="parTrans" cxnId="{1DA7CC94-CD86-4387-A552-59E237D671A9}">
      <dgm:prSet/>
      <dgm:spPr/>
      <dgm:t>
        <a:bodyPr/>
        <a:lstStyle/>
        <a:p>
          <a:endParaRPr lang="es-ES"/>
        </a:p>
      </dgm:t>
    </dgm:pt>
    <dgm:pt modelId="{B40C5120-ACF9-4506-B5B0-755F1774F86B}" type="sibTrans" cxnId="{1DA7CC94-CD86-4387-A552-59E237D671A9}">
      <dgm:prSet/>
      <dgm:spPr/>
      <dgm:t>
        <a:bodyPr/>
        <a:lstStyle/>
        <a:p>
          <a:endParaRPr lang="es-ES"/>
        </a:p>
      </dgm:t>
    </dgm:pt>
    <dgm:pt modelId="{54091246-603F-4345-BD48-66CD67645B79}">
      <dgm:prSet phldrT="[Texto]" custT="1"/>
      <dgm:spPr/>
      <dgm:t>
        <a:bodyPr/>
        <a:lstStyle/>
        <a:p>
          <a:r>
            <a:rPr lang="es-ES" sz="1600" dirty="0" smtClean="0"/>
            <a:t>Financiación a largo plazo</a:t>
          </a:r>
          <a:endParaRPr lang="es-ES" sz="1600" dirty="0"/>
        </a:p>
      </dgm:t>
    </dgm:pt>
    <dgm:pt modelId="{47A54348-4BFE-410E-8B1E-94B43DE5339C}" type="parTrans" cxnId="{8F969B8B-046F-4278-8CB2-C56A2B5C48A0}">
      <dgm:prSet/>
      <dgm:spPr/>
      <dgm:t>
        <a:bodyPr/>
        <a:lstStyle/>
        <a:p>
          <a:endParaRPr lang="es-ES"/>
        </a:p>
      </dgm:t>
    </dgm:pt>
    <dgm:pt modelId="{EB9219FA-7FE7-42FA-9FE7-BCCBE7B437F7}" type="sibTrans" cxnId="{8F969B8B-046F-4278-8CB2-C56A2B5C48A0}">
      <dgm:prSet/>
      <dgm:spPr/>
      <dgm:t>
        <a:bodyPr/>
        <a:lstStyle/>
        <a:p>
          <a:endParaRPr lang="es-ES"/>
        </a:p>
      </dgm:t>
    </dgm:pt>
    <dgm:pt modelId="{AC9AE282-BC55-4384-83D7-91D17D2F7561}" type="pres">
      <dgm:prSet presAssocID="{A658209F-E005-4A47-BF49-780753AC28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B914357-39EF-460F-9098-13AA11A02786}" type="pres">
      <dgm:prSet presAssocID="{3F3CF379-E27F-4B32-AFBC-55871996F492}" presName="hierRoot1" presStyleCnt="0">
        <dgm:presLayoutVars>
          <dgm:hierBranch val="init"/>
        </dgm:presLayoutVars>
      </dgm:prSet>
      <dgm:spPr/>
    </dgm:pt>
    <dgm:pt modelId="{EA518679-C1D7-4A76-B70E-66135816E7D5}" type="pres">
      <dgm:prSet presAssocID="{3F3CF379-E27F-4B32-AFBC-55871996F492}" presName="rootComposite1" presStyleCnt="0"/>
      <dgm:spPr/>
    </dgm:pt>
    <dgm:pt modelId="{B135697E-EAF0-481F-AA52-AB13D28D3E89}" type="pres">
      <dgm:prSet presAssocID="{3F3CF379-E27F-4B32-AFBC-55871996F492}" presName="rootText1" presStyleLbl="node0" presStyleIdx="0" presStyleCnt="1" custScaleX="146646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6ADBF200-8F31-41E2-8A15-B0EA841A48ED}" type="pres">
      <dgm:prSet presAssocID="{3F3CF379-E27F-4B32-AFBC-55871996F492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5F6BB86F-5440-4EDA-9982-683010EA401C}" type="pres">
      <dgm:prSet presAssocID="{3F3CF379-E27F-4B32-AFBC-55871996F492}" presName="rootConnector1" presStyleLbl="node1" presStyleIdx="0" presStyleCnt="2"/>
      <dgm:spPr/>
      <dgm:t>
        <a:bodyPr/>
        <a:lstStyle/>
        <a:p>
          <a:endParaRPr lang="es-ES"/>
        </a:p>
      </dgm:t>
    </dgm:pt>
    <dgm:pt modelId="{2746A307-E4DF-4797-B5EF-8935B63C2121}" type="pres">
      <dgm:prSet presAssocID="{3F3CF379-E27F-4B32-AFBC-55871996F492}" presName="hierChild2" presStyleCnt="0"/>
      <dgm:spPr/>
    </dgm:pt>
    <dgm:pt modelId="{23EC4566-CD8F-4C54-AD94-5D761588A99E}" type="pres">
      <dgm:prSet presAssocID="{379C70C5-ECB5-4A1D-993F-BDC083FBF2F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3E0253-3585-41AE-B11F-CEDC5280827D}" type="pres">
      <dgm:prSet presAssocID="{DD36320E-503E-4214-BB73-F51F6CF065E2}" presName="hierRoot2" presStyleCnt="0">
        <dgm:presLayoutVars>
          <dgm:hierBranch val="init"/>
        </dgm:presLayoutVars>
      </dgm:prSet>
      <dgm:spPr/>
    </dgm:pt>
    <dgm:pt modelId="{1B680A1C-8BAC-489F-B59D-B44E22A088F9}" type="pres">
      <dgm:prSet presAssocID="{DD36320E-503E-4214-BB73-F51F6CF065E2}" presName="rootComposite" presStyleCnt="0"/>
      <dgm:spPr/>
    </dgm:pt>
    <dgm:pt modelId="{0FEBB77C-BC22-4694-BAEF-7292250D9D34}" type="pres">
      <dgm:prSet presAssocID="{DD36320E-503E-4214-BB73-F51F6CF065E2}" presName="rootText" presStyleLbl="node1" presStyleIdx="0" presStyleCnt="2" custScaleX="119566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ACE95C77-2BC7-4C9A-8D00-25A3BAE8E986}" type="pres">
      <dgm:prSet presAssocID="{DD36320E-503E-4214-BB73-F51F6CF065E2}" presName="titleText2" presStyleLbl="fgAcc1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5AFC53CD-E2A0-4190-826A-9A958FAEE1E4}" type="pres">
      <dgm:prSet presAssocID="{DD36320E-503E-4214-BB73-F51F6CF065E2}" presName="rootConnector" presStyleLbl="node2" presStyleIdx="0" presStyleCnt="0"/>
      <dgm:spPr/>
      <dgm:t>
        <a:bodyPr/>
        <a:lstStyle/>
        <a:p>
          <a:endParaRPr lang="es-ES"/>
        </a:p>
      </dgm:t>
    </dgm:pt>
    <dgm:pt modelId="{136116C0-C52C-4E98-9D9B-7E60D5FF32C4}" type="pres">
      <dgm:prSet presAssocID="{DD36320E-503E-4214-BB73-F51F6CF065E2}" presName="hierChild4" presStyleCnt="0"/>
      <dgm:spPr/>
    </dgm:pt>
    <dgm:pt modelId="{27898F94-E589-4E83-8371-BE9B98D143AC}" type="pres">
      <dgm:prSet presAssocID="{DD36320E-503E-4214-BB73-F51F6CF065E2}" presName="hierChild5" presStyleCnt="0"/>
      <dgm:spPr/>
    </dgm:pt>
    <dgm:pt modelId="{07B0B62C-7B1E-4331-9226-09C61A594162}" type="pres">
      <dgm:prSet presAssocID="{47A54348-4BFE-410E-8B1E-94B43DE5339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3D2A633-B1A4-4A13-B117-147078C9A611}" type="pres">
      <dgm:prSet presAssocID="{54091246-603F-4345-BD48-66CD67645B79}" presName="hierRoot2" presStyleCnt="0">
        <dgm:presLayoutVars>
          <dgm:hierBranch val="init"/>
        </dgm:presLayoutVars>
      </dgm:prSet>
      <dgm:spPr/>
    </dgm:pt>
    <dgm:pt modelId="{907339C3-25C7-438D-B8C5-2236005D5F1D}" type="pres">
      <dgm:prSet presAssocID="{54091246-603F-4345-BD48-66CD67645B79}" presName="rootComposite" presStyleCnt="0"/>
      <dgm:spPr/>
    </dgm:pt>
    <dgm:pt modelId="{3A44B1F2-992E-472F-95DB-59030F607686}" type="pres">
      <dgm:prSet presAssocID="{54091246-603F-4345-BD48-66CD67645B79}" presName="rootText" presStyleLbl="node1" presStyleIdx="1" presStyleCnt="2" custScaleX="119566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2A073DB6-FD2D-4C70-ABFE-27982A9F1DE5}" type="pres">
      <dgm:prSet presAssocID="{54091246-603F-4345-BD48-66CD67645B79}" presName="titleText2" presStyleLbl="fgAcc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A9B556AE-C7FC-476B-87BE-CA5DCC7A29C5}" type="pres">
      <dgm:prSet presAssocID="{54091246-603F-4345-BD48-66CD67645B79}" presName="rootConnector" presStyleLbl="node2" presStyleIdx="0" presStyleCnt="0"/>
      <dgm:spPr/>
      <dgm:t>
        <a:bodyPr/>
        <a:lstStyle/>
        <a:p>
          <a:endParaRPr lang="es-ES"/>
        </a:p>
      </dgm:t>
    </dgm:pt>
    <dgm:pt modelId="{6AACD9A6-D439-496E-A192-482E073DB25C}" type="pres">
      <dgm:prSet presAssocID="{54091246-603F-4345-BD48-66CD67645B79}" presName="hierChild4" presStyleCnt="0"/>
      <dgm:spPr/>
    </dgm:pt>
    <dgm:pt modelId="{64A2FB35-F704-4490-B8DC-6D9E2E70A8F0}" type="pres">
      <dgm:prSet presAssocID="{54091246-603F-4345-BD48-66CD67645B79}" presName="hierChild5" presStyleCnt="0"/>
      <dgm:spPr/>
    </dgm:pt>
    <dgm:pt modelId="{F65395F8-8798-4A86-B4B9-1F14E3247D1E}" type="pres">
      <dgm:prSet presAssocID="{3F3CF379-E27F-4B32-AFBC-55871996F492}" presName="hierChild3" presStyleCnt="0"/>
      <dgm:spPr/>
    </dgm:pt>
  </dgm:ptLst>
  <dgm:cxnLst>
    <dgm:cxn modelId="{1DA7CC94-CD86-4387-A552-59E237D671A9}" srcId="{3F3CF379-E27F-4B32-AFBC-55871996F492}" destId="{DD36320E-503E-4214-BB73-F51F6CF065E2}" srcOrd="0" destOrd="0" parTransId="{379C70C5-ECB5-4A1D-993F-BDC083FBF2FC}" sibTransId="{B40C5120-ACF9-4506-B5B0-755F1774F86B}"/>
    <dgm:cxn modelId="{736551A8-F0DA-4B6C-8CBF-D1CCDA1F9A08}" type="presOf" srcId="{47A54348-4BFE-410E-8B1E-94B43DE5339C}" destId="{07B0B62C-7B1E-4331-9226-09C61A594162}" srcOrd="0" destOrd="0" presId="urn:microsoft.com/office/officeart/2008/layout/NameandTitleOrganizationalChart"/>
    <dgm:cxn modelId="{8F969B8B-046F-4278-8CB2-C56A2B5C48A0}" srcId="{3F3CF379-E27F-4B32-AFBC-55871996F492}" destId="{54091246-603F-4345-BD48-66CD67645B79}" srcOrd="1" destOrd="0" parTransId="{47A54348-4BFE-410E-8B1E-94B43DE5339C}" sibTransId="{EB9219FA-7FE7-42FA-9FE7-BCCBE7B437F7}"/>
    <dgm:cxn modelId="{47F4D046-E8EF-40B5-B5A3-241A8036567F}" srcId="{A658209F-E005-4A47-BF49-780753AC281A}" destId="{3F3CF379-E27F-4B32-AFBC-55871996F492}" srcOrd="0" destOrd="0" parTransId="{7CDE0CD4-75E5-4A07-8D94-B11496D38710}" sibTransId="{6A670BE6-5F81-425B-9714-010159B95367}"/>
    <dgm:cxn modelId="{02C1FC47-5A6D-4F5A-9FF4-73C0DEF1E534}" type="presOf" srcId="{379C70C5-ECB5-4A1D-993F-BDC083FBF2FC}" destId="{23EC4566-CD8F-4C54-AD94-5D761588A99E}" srcOrd="0" destOrd="0" presId="urn:microsoft.com/office/officeart/2008/layout/NameandTitleOrganizationalChart"/>
    <dgm:cxn modelId="{CB1EFC8D-9A92-4491-AF54-7C0C6F616C84}" type="presOf" srcId="{A658209F-E005-4A47-BF49-780753AC281A}" destId="{AC9AE282-BC55-4384-83D7-91D17D2F7561}" srcOrd="0" destOrd="0" presId="urn:microsoft.com/office/officeart/2008/layout/NameandTitleOrganizationalChart"/>
    <dgm:cxn modelId="{45E40E50-6598-4471-98E8-BCB32E2A2B14}" type="presOf" srcId="{3F3CF379-E27F-4B32-AFBC-55871996F492}" destId="{B135697E-EAF0-481F-AA52-AB13D28D3E89}" srcOrd="0" destOrd="0" presId="urn:microsoft.com/office/officeart/2008/layout/NameandTitleOrganizationalChart"/>
    <dgm:cxn modelId="{5B085377-4339-41CF-AC74-BA10A46D5207}" type="presOf" srcId="{54091246-603F-4345-BD48-66CD67645B79}" destId="{3A44B1F2-992E-472F-95DB-59030F607686}" srcOrd="0" destOrd="0" presId="urn:microsoft.com/office/officeart/2008/layout/NameandTitleOrganizationalChart"/>
    <dgm:cxn modelId="{9B107DA7-94DA-46C7-AC82-A1688520D45B}" type="presOf" srcId="{DD36320E-503E-4214-BB73-F51F6CF065E2}" destId="{0FEBB77C-BC22-4694-BAEF-7292250D9D34}" srcOrd="0" destOrd="0" presId="urn:microsoft.com/office/officeart/2008/layout/NameandTitleOrganizationalChart"/>
    <dgm:cxn modelId="{7F2F0DF1-4ED0-400D-9461-E9611F5FA0C0}" type="presOf" srcId="{B40C5120-ACF9-4506-B5B0-755F1774F86B}" destId="{ACE95C77-2BC7-4C9A-8D00-25A3BAE8E986}" srcOrd="0" destOrd="0" presId="urn:microsoft.com/office/officeart/2008/layout/NameandTitleOrganizationalChart"/>
    <dgm:cxn modelId="{843D90BA-A7D1-42A6-8171-DB7B417D02DF}" type="presOf" srcId="{3F3CF379-E27F-4B32-AFBC-55871996F492}" destId="{5F6BB86F-5440-4EDA-9982-683010EA401C}" srcOrd="1" destOrd="0" presId="urn:microsoft.com/office/officeart/2008/layout/NameandTitleOrganizationalChart"/>
    <dgm:cxn modelId="{039ABD23-3B83-41F2-BC50-134F62AB1904}" type="presOf" srcId="{6A670BE6-5F81-425B-9714-010159B95367}" destId="{6ADBF200-8F31-41E2-8A15-B0EA841A48ED}" srcOrd="0" destOrd="0" presId="urn:microsoft.com/office/officeart/2008/layout/NameandTitleOrganizationalChart"/>
    <dgm:cxn modelId="{1F08A291-8CC9-48F6-8E65-813512F22BF1}" type="presOf" srcId="{EB9219FA-7FE7-42FA-9FE7-BCCBE7B437F7}" destId="{2A073DB6-FD2D-4C70-ABFE-27982A9F1DE5}" srcOrd="0" destOrd="0" presId="urn:microsoft.com/office/officeart/2008/layout/NameandTitleOrganizationalChart"/>
    <dgm:cxn modelId="{D753A01C-526D-4022-B9C4-D39A02310AF1}" type="presOf" srcId="{DD36320E-503E-4214-BB73-F51F6CF065E2}" destId="{5AFC53CD-E2A0-4190-826A-9A958FAEE1E4}" srcOrd="1" destOrd="0" presId="urn:microsoft.com/office/officeart/2008/layout/NameandTitleOrganizationalChart"/>
    <dgm:cxn modelId="{89FC0C19-8614-4C45-AB91-1DC37762D949}" type="presOf" srcId="{54091246-603F-4345-BD48-66CD67645B79}" destId="{A9B556AE-C7FC-476B-87BE-CA5DCC7A29C5}" srcOrd="1" destOrd="0" presId="urn:microsoft.com/office/officeart/2008/layout/NameandTitleOrganizationalChart"/>
    <dgm:cxn modelId="{E3CFEC11-FA46-4422-96B6-A4D4E9A74A70}" type="presParOf" srcId="{AC9AE282-BC55-4384-83D7-91D17D2F7561}" destId="{7B914357-39EF-460F-9098-13AA11A02786}" srcOrd="0" destOrd="0" presId="urn:microsoft.com/office/officeart/2008/layout/NameandTitleOrganizationalChart"/>
    <dgm:cxn modelId="{2D0DB20F-F0CB-4DAA-8572-E9B2CCB137EB}" type="presParOf" srcId="{7B914357-39EF-460F-9098-13AA11A02786}" destId="{EA518679-C1D7-4A76-B70E-66135816E7D5}" srcOrd="0" destOrd="0" presId="urn:microsoft.com/office/officeart/2008/layout/NameandTitleOrganizationalChart"/>
    <dgm:cxn modelId="{3A1DC5AE-1A92-4749-81D4-93FD6BC8852F}" type="presParOf" srcId="{EA518679-C1D7-4A76-B70E-66135816E7D5}" destId="{B135697E-EAF0-481F-AA52-AB13D28D3E89}" srcOrd="0" destOrd="0" presId="urn:microsoft.com/office/officeart/2008/layout/NameandTitleOrganizationalChart"/>
    <dgm:cxn modelId="{03A87106-C39F-4559-9E67-9A65EE7CA461}" type="presParOf" srcId="{EA518679-C1D7-4A76-B70E-66135816E7D5}" destId="{6ADBF200-8F31-41E2-8A15-B0EA841A48ED}" srcOrd="1" destOrd="0" presId="urn:microsoft.com/office/officeart/2008/layout/NameandTitleOrganizationalChart"/>
    <dgm:cxn modelId="{4A01650D-E0D2-4B64-B7D5-C2B84226D52D}" type="presParOf" srcId="{EA518679-C1D7-4A76-B70E-66135816E7D5}" destId="{5F6BB86F-5440-4EDA-9982-683010EA401C}" srcOrd="2" destOrd="0" presId="urn:microsoft.com/office/officeart/2008/layout/NameandTitleOrganizationalChart"/>
    <dgm:cxn modelId="{E5E8D98E-4B58-409F-881F-68776A58F468}" type="presParOf" srcId="{7B914357-39EF-460F-9098-13AA11A02786}" destId="{2746A307-E4DF-4797-B5EF-8935B63C2121}" srcOrd="1" destOrd="0" presId="urn:microsoft.com/office/officeart/2008/layout/NameandTitleOrganizationalChart"/>
    <dgm:cxn modelId="{9A2F03BC-2446-4C0C-A837-77E56F6F8DFB}" type="presParOf" srcId="{2746A307-E4DF-4797-B5EF-8935B63C2121}" destId="{23EC4566-CD8F-4C54-AD94-5D761588A99E}" srcOrd="0" destOrd="0" presId="urn:microsoft.com/office/officeart/2008/layout/NameandTitleOrganizationalChart"/>
    <dgm:cxn modelId="{19073542-2363-40BE-BF8D-684CE7137258}" type="presParOf" srcId="{2746A307-E4DF-4797-B5EF-8935B63C2121}" destId="{103E0253-3585-41AE-B11F-CEDC5280827D}" srcOrd="1" destOrd="0" presId="urn:microsoft.com/office/officeart/2008/layout/NameandTitleOrganizationalChart"/>
    <dgm:cxn modelId="{AF6BBDE3-476B-4CA2-8DE7-338A87AE9E3C}" type="presParOf" srcId="{103E0253-3585-41AE-B11F-CEDC5280827D}" destId="{1B680A1C-8BAC-489F-B59D-B44E22A088F9}" srcOrd="0" destOrd="0" presId="urn:microsoft.com/office/officeart/2008/layout/NameandTitleOrganizationalChart"/>
    <dgm:cxn modelId="{C99F81A1-C5F0-43DC-B893-DA2FE5E8258C}" type="presParOf" srcId="{1B680A1C-8BAC-489F-B59D-B44E22A088F9}" destId="{0FEBB77C-BC22-4694-BAEF-7292250D9D34}" srcOrd="0" destOrd="0" presId="urn:microsoft.com/office/officeart/2008/layout/NameandTitleOrganizationalChart"/>
    <dgm:cxn modelId="{2D30CE73-685B-4362-A572-95B92458B33A}" type="presParOf" srcId="{1B680A1C-8BAC-489F-B59D-B44E22A088F9}" destId="{ACE95C77-2BC7-4C9A-8D00-25A3BAE8E986}" srcOrd="1" destOrd="0" presId="urn:microsoft.com/office/officeart/2008/layout/NameandTitleOrganizationalChart"/>
    <dgm:cxn modelId="{30BEB743-76C4-4310-8018-A5DA8D913B32}" type="presParOf" srcId="{1B680A1C-8BAC-489F-B59D-B44E22A088F9}" destId="{5AFC53CD-E2A0-4190-826A-9A958FAEE1E4}" srcOrd="2" destOrd="0" presId="urn:microsoft.com/office/officeart/2008/layout/NameandTitleOrganizationalChart"/>
    <dgm:cxn modelId="{2CB2915C-1B94-43A0-964E-09EA367B99E9}" type="presParOf" srcId="{103E0253-3585-41AE-B11F-CEDC5280827D}" destId="{136116C0-C52C-4E98-9D9B-7E60D5FF32C4}" srcOrd="1" destOrd="0" presId="urn:microsoft.com/office/officeart/2008/layout/NameandTitleOrganizationalChart"/>
    <dgm:cxn modelId="{553CD249-B781-437B-90E4-DF4FD6558985}" type="presParOf" srcId="{103E0253-3585-41AE-B11F-CEDC5280827D}" destId="{27898F94-E589-4E83-8371-BE9B98D143AC}" srcOrd="2" destOrd="0" presId="urn:microsoft.com/office/officeart/2008/layout/NameandTitleOrganizationalChart"/>
    <dgm:cxn modelId="{230D0AC7-7405-4469-B72B-1BAA3D6BB9F3}" type="presParOf" srcId="{2746A307-E4DF-4797-B5EF-8935B63C2121}" destId="{07B0B62C-7B1E-4331-9226-09C61A594162}" srcOrd="2" destOrd="0" presId="urn:microsoft.com/office/officeart/2008/layout/NameandTitleOrganizationalChart"/>
    <dgm:cxn modelId="{BA2C12AB-A4C7-481E-A6F6-4CF5B9DC08BF}" type="presParOf" srcId="{2746A307-E4DF-4797-B5EF-8935B63C2121}" destId="{C3D2A633-B1A4-4A13-B117-147078C9A611}" srcOrd="3" destOrd="0" presId="urn:microsoft.com/office/officeart/2008/layout/NameandTitleOrganizationalChart"/>
    <dgm:cxn modelId="{B34C5E4E-9324-4083-B2A8-7FADB08159FB}" type="presParOf" srcId="{C3D2A633-B1A4-4A13-B117-147078C9A611}" destId="{907339C3-25C7-438D-B8C5-2236005D5F1D}" srcOrd="0" destOrd="0" presId="urn:microsoft.com/office/officeart/2008/layout/NameandTitleOrganizationalChart"/>
    <dgm:cxn modelId="{73EDF828-9971-40EC-B941-A7F125A7CFB5}" type="presParOf" srcId="{907339C3-25C7-438D-B8C5-2236005D5F1D}" destId="{3A44B1F2-992E-472F-95DB-59030F607686}" srcOrd="0" destOrd="0" presId="urn:microsoft.com/office/officeart/2008/layout/NameandTitleOrganizationalChart"/>
    <dgm:cxn modelId="{34D08CE4-09D8-4F36-ABB0-6138982209D4}" type="presParOf" srcId="{907339C3-25C7-438D-B8C5-2236005D5F1D}" destId="{2A073DB6-FD2D-4C70-ABFE-27982A9F1DE5}" srcOrd="1" destOrd="0" presId="urn:microsoft.com/office/officeart/2008/layout/NameandTitleOrganizationalChart"/>
    <dgm:cxn modelId="{34A196FD-680F-435A-A8C2-766A137ABD4C}" type="presParOf" srcId="{907339C3-25C7-438D-B8C5-2236005D5F1D}" destId="{A9B556AE-C7FC-476B-87BE-CA5DCC7A29C5}" srcOrd="2" destOrd="0" presId="urn:microsoft.com/office/officeart/2008/layout/NameandTitleOrganizationalChart"/>
    <dgm:cxn modelId="{A4E94DAA-955E-46E9-8E64-EB746749F992}" type="presParOf" srcId="{C3D2A633-B1A4-4A13-B117-147078C9A611}" destId="{6AACD9A6-D439-496E-A192-482E073DB25C}" srcOrd="1" destOrd="0" presId="urn:microsoft.com/office/officeart/2008/layout/NameandTitleOrganizationalChart"/>
    <dgm:cxn modelId="{836A0039-F7CD-4E15-847F-A825477B1B0A}" type="presParOf" srcId="{C3D2A633-B1A4-4A13-B117-147078C9A611}" destId="{64A2FB35-F704-4490-B8DC-6D9E2E70A8F0}" srcOrd="2" destOrd="0" presId="urn:microsoft.com/office/officeart/2008/layout/NameandTitleOrganizationalChart"/>
    <dgm:cxn modelId="{35A69A34-D744-4364-9E38-C49DC10AC90F}" type="presParOf" srcId="{7B914357-39EF-460F-9098-13AA11A02786}" destId="{F65395F8-8798-4A86-B4B9-1F14E3247D1E}" srcOrd="2" destOrd="0" presId="urn:microsoft.com/office/officeart/2008/layout/NameandTitleOrganizationalChar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3E31B0-DFEF-4DD7-BEC1-E7F29086B668}" type="doc">
      <dgm:prSet loTypeId="urn:microsoft.com/office/officeart/2005/8/layout/orgChart1" loCatId="hierarchy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39F05148-F498-493A-9DD7-3B84421A8E5D}">
      <dgm:prSet phldrT="[Texto]" custT="1"/>
      <dgm:spPr/>
      <dgm:t>
        <a:bodyPr/>
        <a:lstStyle/>
        <a:p>
          <a:r>
            <a:rPr lang="es-ES" sz="1400" b="1" dirty="0" smtClean="0"/>
            <a:t>Autofinanciación</a:t>
          </a:r>
        </a:p>
        <a:p>
          <a:r>
            <a:rPr lang="es-ES" sz="1400" b="1" dirty="0" smtClean="0"/>
            <a:t>de mantenimiento</a:t>
          </a:r>
          <a:endParaRPr lang="es-ES" sz="1400" b="1" dirty="0"/>
        </a:p>
      </dgm:t>
    </dgm:pt>
    <dgm:pt modelId="{73CB5096-16E2-429F-AACF-BC8A37F500E4}" type="parTrans" cxnId="{C39EE9B8-EB1A-41D4-B5EE-D57DB0E69569}">
      <dgm:prSet/>
      <dgm:spPr/>
      <dgm:t>
        <a:bodyPr/>
        <a:lstStyle/>
        <a:p>
          <a:endParaRPr lang="es-ES"/>
        </a:p>
      </dgm:t>
    </dgm:pt>
    <dgm:pt modelId="{7758AE30-9798-46F0-B490-D0F048DD55CC}" type="sibTrans" cxnId="{C39EE9B8-EB1A-41D4-B5EE-D57DB0E69569}">
      <dgm:prSet/>
      <dgm:spPr/>
      <dgm:t>
        <a:bodyPr/>
        <a:lstStyle/>
        <a:p>
          <a:endParaRPr lang="es-ES"/>
        </a:p>
      </dgm:t>
    </dgm:pt>
    <dgm:pt modelId="{8E061209-6274-40FC-BBE4-CAE996C7D685}" type="asst">
      <dgm:prSet phldrT="[Texto]" custT="1"/>
      <dgm:spPr/>
      <dgm:t>
        <a:bodyPr/>
        <a:lstStyle/>
        <a:p>
          <a:r>
            <a:rPr lang="es-ES" sz="1400" dirty="0" smtClean="0"/>
            <a:t>Provisiones</a:t>
          </a:r>
          <a:endParaRPr lang="es-ES" sz="1400" dirty="0"/>
        </a:p>
      </dgm:t>
    </dgm:pt>
    <dgm:pt modelId="{83F61993-5532-4F7B-A542-3AFAB261D612}" type="sibTrans" cxnId="{8615B9E0-6D7E-479F-AA15-30424759BADF}">
      <dgm:prSet/>
      <dgm:spPr/>
      <dgm:t>
        <a:bodyPr/>
        <a:lstStyle/>
        <a:p>
          <a:endParaRPr lang="es-ES"/>
        </a:p>
      </dgm:t>
    </dgm:pt>
    <dgm:pt modelId="{49A8BCB9-0139-4FEE-8865-24414873E41F}" type="parTrans" cxnId="{8615B9E0-6D7E-479F-AA15-30424759BADF}">
      <dgm:prSet/>
      <dgm:spPr/>
      <dgm:t>
        <a:bodyPr/>
        <a:lstStyle/>
        <a:p>
          <a:endParaRPr lang="es-ES"/>
        </a:p>
      </dgm:t>
    </dgm:pt>
    <dgm:pt modelId="{9781D57D-0245-4711-BB8E-B6D75C6D0E29}" type="asst">
      <dgm:prSet phldrT="[Texto]" custT="1"/>
      <dgm:spPr/>
      <dgm:t>
        <a:bodyPr/>
        <a:lstStyle/>
        <a:p>
          <a:r>
            <a:rPr lang="es-ES" sz="1400" dirty="0" smtClean="0"/>
            <a:t>Amortización</a:t>
          </a:r>
          <a:endParaRPr lang="es-ES" sz="1400" dirty="0"/>
        </a:p>
      </dgm:t>
    </dgm:pt>
    <dgm:pt modelId="{E83EB04F-5A56-4B16-A650-9F92AD3E6032}" type="parTrans" cxnId="{1D42D5F1-BA9D-45DB-B0EC-A01DFE307944}">
      <dgm:prSet/>
      <dgm:spPr/>
      <dgm:t>
        <a:bodyPr/>
        <a:lstStyle/>
        <a:p>
          <a:endParaRPr lang="es-ES"/>
        </a:p>
      </dgm:t>
    </dgm:pt>
    <dgm:pt modelId="{35ECACCA-7AB7-4E55-881D-6A4535435FBF}" type="sibTrans" cxnId="{1D42D5F1-BA9D-45DB-B0EC-A01DFE307944}">
      <dgm:prSet/>
      <dgm:spPr/>
      <dgm:t>
        <a:bodyPr/>
        <a:lstStyle/>
        <a:p>
          <a:endParaRPr lang="es-ES"/>
        </a:p>
      </dgm:t>
    </dgm:pt>
    <dgm:pt modelId="{F886185C-0E20-4142-A24A-3946B93AF2AF}" type="asst">
      <dgm:prSet phldrT="[Texto]" custT="1"/>
      <dgm:spPr/>
      <dgm:t>
        <a:bodyPr/>
        <a:lstStyle/>
        <a:p>
          <a:pPr marL="88900" indent="0" algn="l"/>
          <a:r>
            <a:rPr lang="es-ES" sz="1400" dirty="0" smtClean="0"/>
            <a:t>Son aquellos recursos que se destinan a mantener la capacidad productiva de la empresa.</a:t>
          </a:r>
          <a:endParaRPr lang="es-ES" sz="1400" dirty="0"/>
        </a:p>
      </dgm:t>
    </dgm:pt>
    <dgm:pt modelId="{B2940DA5-5505-4DEE-BE21-65599EE5C469}" type="parTrans" cxnId="{E7450321-3E4D-4178-AE03-B785FC3BD89E}">
      <dgm:prSet/>
      <dgm:spPr/>
      <dgm:t>
        <a:bodyPr/>
        <a:lstStyle/>
        <a:p>
          <a:endParaRPr lang="es-ES"/>
        </a:p>
      </dgm:t>
    </dgm:pt>
    <dgm:pt modelId="{3DF2D803-A227-4359-88BC-1C3CD8CFB2B1}" type="sibTrans" cxnId="{E7450321-3E4D-4178-AE03-B785FC3BD89E}">
      <dgm:prSet/>
      <dgm:spPr/>
      <dgm:t>
        <a:bodyPr/>
        <a:lstStyle/>
        <a:p>
          <a:endParaRPr lang="es-ES"/>
        </a:p>
      </dgm:t>
    </dgm:pt>
    <dgm:pt modelId="{ECB25C65-A782-4FE2-9030-A34D7E646A8A}" type="pres">
      <dgm:prSet presAssocID="{1C3E31B0-DFEF-4DD7-BEC1-E7F29086B668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3BF1190-69E6-481A-91D4-2F563FDEB59A}" type="pres">
      <dgm:prSet presAssocID="{39F05148-F498-493A-9DD7-3B84421A8E5D}" presName="hierRoot1" presStyleCnt="0">
        <dgm:presLayoutVars>
          <dgm:hierBranch val="init"/>
        </dgm:presLayoutVars>
      </dgm:prSet>
      <dgm:spPr/>
    </dgm:pt>
    <dgm:pt modelId="{4DD3B4FC-6C13-4001-A5F1-B029EE45EF8D}" type="pres">
      <dgm:prSet presAssocID="{39F05148-F498-493A-9DD7-3B84421A8E5D}" presName="rootComposite1" presStyleCnt="0"/>
      <dgm:spPr/>
    </dgm:pt>
    <dgm:pt modelId="{6641609A-859C-4431-9ECE-227A17609422}" type="pres">
      <dgm:prSet presAssocID="{39F05148-F498-493A-9DD7-3B84421A8E5D}" presName="rootText1" presStyleLbl="node0" presStyleIdx="0" presStyleCnt="1" custScaleX="162090" custScaleY="1677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4EDB8-A7E0-4F44-8340-ABD406C346C5}" type="pres">
      <dgm:prSet presAssocID="{39F05148-F498-493A-9DD7-3B84421A8E5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14CFC3A-9918-47E4-8781-E9EFFD449659}" type="pres">
      <dgm:prSet presAssocID="{39F05148-F498-493A-9DD7-3B84421A8E5D}" presName="hierChild2" presStyleCnt="0"/>
      <dgm:spPr/>
    </dgm:pt>
    <dgm:pt modelId="{95B8D019-75C2-4805-AD9D-A34E633E6438}" type="pres">
      <dgm:prSet presAssocID="{39F05148-F498-493A-9DD7-3B84421A8E5D}" presName="hierChild3" presStyleCnt="0"/>
      <dgm:spPr/>
    </dgm:pt>
    <dgm:pt modelId="{EF3B48B4-878E-4AFA-BD69-BA2D0255C964}" type="pres">
      <dgm:prSet presAssocID="{B2940DA5-5505-4DEE-BE21-65599EE5C469}" presName="Name111" presStyleLbl="parChTrans1D2" presStyleIdx="0" presStyleCnt="1"/>
      <dgm:spPr/>
      <dgm:t>
        <a:bodyPr/>
        <a:lstStyle/>
        <a:p>
          <a:endParaRPr lang="es-ES"/>
        </a:p>
      </dgm:t>
    </dgm:pt>
    <dgm:pt modelId="{DACA6D36-A1C4-4123-909A-8CA94A3BBA8B}" type="pres">
      <dgm:prSet presAssocID="{F886185C-0E20-4142-A24A-3946B93AF2AF}" presName="hierRoot3" presStyleCnt="0">
        <dgm:presLayoutVars>
          <dgm:hierBranch val="init"/>
        </dgm:presLayoutVars>
      </dgm:prSet>
      <dgm:spPr/>
    </dgm:pt>
    <dgm:pt modelId="{5D3B62C3-4ECD-44ED-A694-ED07379D2781}" type="pres">
      <dgm:prSet presAssocID="{F886185C-0E20-4142-A24A-3946B93AF2AF}" presName="rootComposite3" presStyleCnt="0"/>
      <dgm:spPr/>
    </dgm:pt>
    <dgm:pt modelId="{FBFD79D6-CADC-44CE-8888-E60127E500F6}" type="pres">
      <dgm:prSet presAssocID="{F886185C-0E20-4142-A24A-3946B93AF2AF}" presName="rootText3" presStyleLbl="asst1" presStyleIdx="0" presStyleCnt="3" custScaleX="229652" custScaleY="195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42E9BF-A3DE-461E-BF80-54A397765825}" type="pres">
      <dgm:prSet presAssocID="{F886185C-0E20-4142-A24A-3946B93AF2A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EFF5F6EA-5482-4EFF-8A9D-4C40BAE5EFDA}" type="pres">
      <dgm:prSet presAssocID="{F886185C-0E20-4142-A24A-3946B93AF2AF}" presName="hierChild6" presStyleCnt="0"/>
      <dgm:spPr/>
    </dgm:pt>
    <dgm:pt modelId="{D50CEE07-FC12-461F-A104-0DB2AA48A15C}" type="pres">
      <dgm:prSet presAssocID="{F886185C-0E20-4142-A24A-3946B93AF2AF}" presName="hierChild7" presStyleCnt="0"/>
      <dgm:spPr/>
    </dgm:pt>
    <dgm:pt modelId="{30C607BA-269C-4C99-A44B-45BF38882D78}" type="pres">
      <dgm:prSet presAssocID="{E83EB04F-5A56-4B16-A650-9F92AD3E6032}" presName="Name111" presStyleLbl="parChTrans1D3" presStyleIdx="0" presStyleCnt="2"/>
      <dgm:spPr/>
      <dgm:t>
        <a:bodyPr/>
        <a:lstStyle/>
        <a:p>
          <a:endParaRPr lang="es-ES"/>
        </a:p>
      </dgm:t>
    </dgm:pt>
    <dgm:pt modelId="{58A2C48C-0813-41C1-AC90-EBF760C3F3E0}" type="pres">
      <dgm:prSet presAssocID="{9781D57D-0245-4711-BB8E-B6D75C6D0E29}" presName="hierRoot3" presStyleCnt="0">
        <dgm:presLayoutVars>
          <dgm:hierBranch val="init"/>
        </dgm:presLayoutVars>
      </dgm:prSet>
      <dgm:spPr/>
    </dgm:pt>
    <dgm:pt modelId="{35B7D3F8-665E-4B8F-8F5F-B5B84215FFE2}" type="pres">
      <dgm:prSet presAssocID="{9781D57D-0245-4711-BB8E-B6D75C6D0E29}" presName="rootComposite3" presStyleCnt="0"/>
      <dgm:spPr/>
    </dgm:pt>
    <dgm:pt modelId="{4B14712F-E0F7-4ADC-A153-65FB7CA91F3E}" type="pres">
      <dgm:prSet presAssocID="{9781D57D-0245-4711-BB8E-B6D75C6D0E29}" presName="rootText3" presStyleLbl="asst1" presStyleIdx="1" presStyleCnt="3" custScaleX="119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B33E7F-7409-476D-8F95-EEEFD76F4A04}" type="pres">
      <dgm:prSet presAssocID="{9781D57D-0245-4711-BB8E-B6D75C6D0E29}" presName="rootConnector3" presStyleLbl="asst1" presStyleIdx="1" presStyleCnt="3"/>
      <dgm:spPr/>
      <dgm:t>
        <a:bodyPr/>
        <a:lstStyle/>
        <a:p>
          <a:endParaRPr lang="es-ES"/>
        </a:p>
      </dgm:t>
    </dgm:pt>
    <dgm:pt modelId="{CF5AA3EE-57C7-4805-8F5C-24AFB4864181}" type="pres">
      <dgm:prSet presAssocID="{9781D57D-0245-4711-BB8E-B6D75C6D0E29}" presName="hierChild6" presStyleCnt="0"/>
      <dgm:spPr/>
    </dgm:pt>
    <dgm:pt modelId="{5A2195B5-D9EA-445C-830D-83F7A8DF1A2B}" type="pres">
      <dgm:prSet presAssocID="{9781D57D-0245-4711-BB8E-B6D75C6D0E29}" presName="hierChild7" presStyleCnt="0"/>
      <dgm:spPr/>
    </dgm:pt>
    <dgm:pt modelId="{6B247FAC-2E1A-41A4-91F8-B670B30E6254}" type="pres">
      <dgm:prSet presAssocID="{49A8BCB9-0139-4FEE-8865-24414873E41F}" presName="Name111" presStyleLbl="parChTrans1D3" presStyleIdx="1" presStyleCnt="2"/>
      <dgm:spPr/>
      <dgm:t>
        <a:bodyPr/>
        <a:lstStyle/>
        <a:p>
          <a:endParaRPr lang="es-ES"/>
        </a:p>
      </dgm:t>
    </dgm:pt>
    <dgm:pt modelId="{A413369D-18F6-40FF-B95D-954FAABA4DBE}" type="pres">
      <dgm:prSet presAssocID="{8E061209-6274-40FC-BBE4-CAE996C7D685}" presName="hierRoot3" presStyleCnt="0">
        <dgm:presLayoutVars>
          <dgm:hierBranch val="init"/>
        </dgm:presLayoutVars>
      </dgm:prSet>
      <dgm:spPr/>
    </dgm:pt>
    <dgm:pt modelId="{CF17AF2B-04D4-4EAE-9C76-2DA347EBCF1E}" type="pres">
      <dgm:prSet presAssocID="{8E061209-6274-40FC-BBE4-CAE996C7D685}" presName="rootComposite3" presStyleCnt="0"/>
      <dgm:spPr/>
    </dgm:pt>
    <dgm:pt modelId="{4DAED8D6-7ACB-4F3D-82A6-DB6A2A12191D}" type="pres">
      <dgm:prSet presAssocID="{8E061209-6274-40FC-BBE4-CAE996C7D685}" presName="rootText3" presStyleLbl="asst1" presStyleIdx="2" presStyleCnt="3" custScaleX="1103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B2DD30-45E8-494A-9375-2630C29C0FE9}" type="pres">
      <dgm:prSet presAssocID="{8E061209-6274-40FC-BBE4-CAE996C7D68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9EAA302-2DDA-4FF5-88D9-B453972AF4FF}" type="pres">
      <dgm:prSet presAssocID="{8E061209-6274-40FC-BBE4-CAE996C7D685}" presName="hierChild6" presStyleCnt="0"/>
      <dgm:spPr/>
    </dgm:pt>
    <dgm:pt modelId="{E51DC5FF-9B04-4EE4-B296-0398F3E02663}" type="pres">
      <dgm:prSet presAssocID="{8E061209-6274-40FC-BBE4-CAE996C7D685}" presName="hierChild7" presStyleCnt="0"/>
      <dgm:spPr/>
    </dgm:pt>
  </dgm:ptLst>
  <dgm:cxnLst>
    <dgm:cxn modelId="{48BB4CE9-4484-44E7-9055-F9A9836522AB}" type="presOf" srcId="{9781D57D-0245-4711-BB8E-B6D75C6D0E29}" destId="{20B33E7F-7409-476D-8F95-EEEFD76F4A04}" srcOrd="1" destOrd="0" presId="urn:microsoft.com/office/officeart/2005/8/layout/orgChart1"/>
    <dgm:cxn modelId="{8016B009-3945-47B7-9DF2-44E27E346EA7}" type="presOf" srcId="{39F05148-F498-493A-9DD7-3B84421A8E5D}" destId="{6641609A-859C-4431-9ECE-227A17609422}" srcOrd="0" destOrd="0" presId="urn:microsoft.com/office/officeart/2005/8/layout/orgChart1"/>
    <dgm:cxn modelId="{F8F97E81-3441-4ABD-BD4D-09B355850FFB}" type="presOf" srcId="{F886185C-0E20-4142-A24A-3946B93AF2AF}" destId="{F842E9BF-A3DE-461E-BF80-54A397765825}" srcOrd="1" destOrd="0" presId="urn:microsoft.com/office/officeart/2005/8/layout/orgChart1"/>
    <dgm:cxn modelId="{80F73C00-534C-4FE2-B844-BED9CBDEBDA8}" type="presOf" srcId="{8E061209-6274-40FC-BBE4-CAE996C7D685}" destId="{4DAED8D6-7ACB-4F3D-82A6-DB6A2A12191D}" srcOrd="0" destOrd="0" presId="urn:microsoft.com/office/officeart/2005/8/layout/orgChart1"/>
    <dgm:cxn modelId="{2A44E0F8-C06D-44A7-AAD4-37C9F5F1AEC5}" type="presOf" srcId="{E83EB04F-5A56-4B16-A650-9F92AD3E6032}" destId="{30C607BA-269C-4C99-A44B-45BF38882D78}" srcOrd="0" destOrd="0" presId="urn:microsoft.com/office/officeart/2005/8/layout/orgChart1"/>
    <dgm:cxn modelId="{CB8E9F17-D574-4F34-A944-AE2BDDBFD756}" type="presOf" srcId="{39F05148-F498-493A-9DD7-3B84421A8E5D}" destId="{46D4EDB8-A7E0-4F44-8340-ABD406C346C5}" srcOrd="1" destOrd="0" presId="urn:microsoft.com/office/officeart/2005/8/layout/orgChart1"/>
    <dgm:cxn modelId="{48AACC89-EC9B-4D4C-A539-3A7AB2835B54}" type="presOf" srcId="{9781D57D-0245-4711-BB8E-B6D75C6D0E29}" destId="{4B14712F-E0F7-4ADC-A153-65FB7CA91F3E}" srcOrd="0" destOrd="0" presId="urn:microsoft.com/office/officeart/2005/8/layout/orgChart1"/>
    <dgm:cxn modelId="{44065A53-0005-43FC-A8F0-1659E10DF90F}" type="presOf" srcId="{8E061209-6274-40FC-BBE4-CAE996C7D685}" destId="{1AB2DD30-45E8-494A-9375-2630C29C0FE9}" srcOrd="1" destOrd="0" presId="urn:microsoft.com/office/officeart/2005/8/layout/orgChart1"/>
    <dgm:cxn modelId="{8615B9E0-6D7E-479F-AA15-30424759BADF}" srcId="{F886185C-0E20-4142-A24A-3946B93AF2AF}" destId="{8E061209-6274-40FC-BBE4-CAE996C7D685}" srcOrd="1" destOrd="0" parTransId="{49A8BCB9-0139-4FEE-8865-24414873E41F}" sibTransId="{83F61993-5532-4F7B-A542-3AFAB261D612}"/>
    <dgm:cxn modelId="{63633FAB-8525-46F7-B237-E6238A87FAB8}" type="presOf" srcId="{1C3E31B0-DFEF-4DD7-BEC1-E7F29086B668}" destId="{ECB25C65-A782-4FE2-9030-A34D7E646A8A}" srcOrd="0" destOrd="0" presId="urn:microsoft.com/office/officeart/2005/8/layout/orgChart1"/>
    <dgm:cxn modelId="{C39EE9B8-EB1A-41D4-B5EE-D57DB0E69569}" srcId="{1C3E31B0-DFEF-4DD7-BEC1-E7F29086B668}" destId="{39F05148-F498-493A-9DD7-3B84421A8E5D}" srcOrd="0" destOrd="0" parTransId="{73CB5096-16E2-429F-AACF-BC8A37F500E4}" sibTransId="{7758AE30-9798-46F0-B490-D0F048DD55CC}"/>
    <dgm:cxn modelId="{71FF00B9-62ED-4204-8A36-D2BDC87AA06E}" type="presOf" srcId="{F886185C-0E20-4142-A24A-3946B93AF2AF}" destId="{FBFD79D6-CADC-44CE-8888-E60127E500F6}" srcOrd="0" destOrd="0" presId="urn:microsoft.com/office/officeart/2005/8/layout/orgChart1"/>
    <dgm:cxn modelId="{86166A97-4F96-4D3D-862A-E26E4164D7DA}" type="presOf" srcId="{B2940DA5-5505-4DEE-BE21-65599EE5C469}" destId="{EF3B48B4-878E-4AFA-BD69-BA2D0255C964}" srcOrd="0" destOrd="0" presId="urn:microsoft.com/office/officeart/2005/8/layout/orgChart1"/>
    <dgm:cxn modelId="{1F1D538F-C8C3-4ABA-A10C-E2E225809C4F}" type="presOf" srcId="{49A8BCB9-0139-4FEE-8865-24414873E41F}" destId="{6B247FAC-2E1A-41A4-91F8-B670B30E6254}" srcOrd="0" destOrd="0" presId="urn:microsoft.com/office/officeart/2005/8/layout/orgChart1"/>
    <dgm:cxn modelId="{1D42D5F1-BA9D-45DB-B0EC-A01DFE307944}" srcId="{F886185C-0E20-4142-A24A-3946B93AF2AF}" destId="{9781D57D-0245-4711-BB8E-B6D75C6D0E29}" srcOrd="0" destOrd="0" parTransId="{E83EB04F-5A56-4B16-A650-9F92AD3E6032}" sibTransId="{35ECACCA-7AB7-4E55-881D-6A4535435FBF}"/>
    <dgm:cxn modelId="{E7450321-3E4D-4178-AE03-B785FC3BD89E}" srcId="{39F05148-F498-493A-9DD7-3B84421A8E5D}" destId="{F886185C-0E20-4142-A24A-3946B93AF2AF}" srcOrd="0" destOrd="0" parTransId="{B2940DA5-5505-4DEE-BE21-65599EE5C469}" sibTransId="{3DF2D803-A227-4359-88BC-1C3CD8CFB2B1}"/>
    <dgm:cxn modelId="{C53AE942-9A43-4F31-A36E-16374D3152CA}" type="presParOf" srcId="{ECB25C65-A782-4FE2-9030-A34D7E646A8A}" destId="{03BF1190-69E6-481A-91D4-2F563FDEB59A}" srcOrd="0" destOrd="0" presId="urn:microsoft.com/office/officeart/2005/8/layout/orgChart1"/>
    <dgm:cxn modelId="{3769908E-1261-45A3-99FF-D46C482D90F4}" type="presParOf" srcId="{03BF1190-69E6-481A-91D4-2F563FDEB59A}" destId="{4DD3B4FC-6C13-4001-A5F1-B029EE45EF8D}" srcOrd="0" destOrd="0" presId="urn:microsoft.com/office/officeart/2005/8/layout/orgChart1"/>
    <dgm:cxn modelId="{9D0765EC-6808-4463-920A-AC4458032C75}" type="presParOf" srcId="{4DD3B4FC-6C13-4001-A5F1-B029EE45EF8D}" destId="{6641609A-859C-4431-9ECE-227A17609422}" srcOrd="0" destOrd="0" presId="urn:microsoft.com/office/officeart/2005/8/layout/orgChart1"/>
    <dgm:cxn modelId="{6D2D8B9C-A176-406B-9357-6D5666943E33}" type="presParOf" srcId="{4DD3B4FC-6C13-4001-A5F1-B029EE45EF8D}" destId="{46D4EDB8-A7E0-4F44-8340-ABD406C346C5}" srcOrd="1" destOrd="0" presId="urn:microsoft.com/office/officeart/2005/8/layout/orgChart1"/>
    <dgm:cxn modelId="{7E2104DD-F1AC-4414-B85D-67C916BC81FA}" type="presParOf" srcId="{03BF1190-69E6-481A-91D4-2F563FDEB59A}" destId="{414CFC3A-9918-47E4-8781-E9EFFD449659}" srcOrd="1" destOrd="0" presId="urn:microsoft.com/office/officeart/2005/8/layout/orgChart1"/>
    <dgm:cxn modelId="{6A9AD739-26CC-4008-AB96-AF18C15DB85F}" type="presParOf" srcId="{03BF1190-69E6-481A-91D4-2F563FDEB59A}" destId="{95B8D019-75C2-4805-AD9D-A34E633E6438}" srcOrd="2" destOrd="0" presId="urn:microsoft.com/office/officeart/2005/8/layout/orgChart1"/>
    <dgm:cxn modelId="{92A1B073-57AB-4A32-B8A0-CCCCE7AFCF63}" type="presParOf" srcId="{95B8D019-75C2-4805-AD9D-A34E633E6438}" destId="{EF3B48B4-878E-4AFA-BD69-BA2D0255C964}" srcOrd="0" destOrd="0" presId="urn:microsoft.com/office/officeart/2005/8/layout/orgChart1"/>
    <dgm:cxn modelId="{6D0CE269-23A2-44B2-B98C-EEE0FEF46B42}" type="presParOf" srcId="{95B8D019-75C2-4805-AD9D-A34E633E6438}" destId="{DACA6D36-A1C4-4123-909A-8CA94A3BBA8B}" srcOrd="1" destOrd="0" presId="urn:microsoft.com/office/officeart/2005/8/layout/orgChart1"/>
    <dgm:cxn modelId="{C3418589-B429-4290-945F-FBA079922BD9}" type="presParOf" srcId="{DACA6D36-A1C4-4123-909A-8CA94A3BBA8B}" destId="{5D3B62C3-4ECD-44ED-A694-ED07379D2781}" srcOrd="0" destOrd="0" presId="urn:microsoft.com/office/officeart/2005/8/layout/orgChart1"/>
    <dgm:cxn modelId="{B1297772-36F0-4936-A622-D380B844AE33}" type="presParOf" srcId="{5D3B62C3-4ECD-44ED-A694-ED07379D2781}" destId="{FBFD79D6-CADC-44CE-8888-E60127E500F6}" srcOrd="0" destOrd="0" presId="urn:microsoft.com/office/officeart/2005/8/layout/orgChart1"/>
    <dgm:cxn modelId="{D5B85A4E-3DF4-4481-97F2-C52F8D5EEE78}" type="presParOf" srcId="{5D3B62C3-4ECD-44ED-A694-ED07379D2781}" destId="{F842E9BF-A3DE-461E-BF80-54A397765825}" srcOrd="1" destOrd="0" presId="urn:microsoft.com/office/officeart/2005/8/layout/orgChart1"/>
    <dgm:cxn modelId="{6E41A338-C41B-4403-8938-88000E40C097}" type="presParOf" srcId="{DACA6D36-A1C4-4123-909A-8CA94A3BBA8B}" destId="{EFF5F6EA-5482-4EFF-8A9D-4C40BAE5EFDA}" srcOrd="1" destOrd="0" presId="urn:microsoft.com/office/officeart/2005/8/layout/orgChart1"/>
    <dgm:cxn modelId="{3556735F-26D3-42AE-AFF8-9AA3956666F1}" type="presParOf" srcId="{DACA6D36-A1C4-4123-909A-8CA94A3BBA8B}" destId="{D50CEE07-FC12-461F-A104-0DB2AA48A15C}" srcOrd="2" destOrd="0" presId="urn:microsoft.com/office/officeart/2005/8/layout/orgChart1"/>
    <dgm:cxn modelId="{477EEFE9-55EF-4C74-84D8-696ACD1C0C6E}" type="presParOf" srcId="{D50CEE07-FC12-461F-A104-0DB2AA48A15C}" destId="{30C607BA-269C-4C99-A44B-45BF38882D78}" srcOrd="0" destOrd="0" presId="urn:microsoft.com/office/officeart/2005/8/layout/orgChart1"/>
    <dgm:cxn modelId="{35F251B4-3DE9-4CCB-85B4-ABEDF3A793F9}" type="presParOf" srcId="{D50CEE07-FC12-461F-A104-0DB2AA48A15C}" destId="{58A2C48C-0813-41C1-AC90-EBF760C3F3E0}" srcOrd="1" destOrd="0" presId="urn:microsoft.com/office/officeart/2005/8/layout/orgChart1"/>
    <dgm:cxn modelId="{EBFA06EC-EFB0-4463-837C-0A46F556ED9F}" type="presParOf" srcId="{58A2C48C-0813-41C1-AC90-EBF760C3F3E0}" destId="{35B7D3F8-665E-4B8F-8F5F-B5B84215FFE2}" srcOrd="0" destOrd="0" presId="urn:microsoft.com/office/officeart/2005/8/layout/orgChart1"/>
    <dgm:cxn modelId="{74346803-9E8E-4C8B-AD4F-9231B430A100}" type="presParOf" srcId="{35B7D3F8-665E-4B8F-8F5F-B5B84215FFE2}" destId="{4B14712F-E0F7-4ADC-A153-65FB7CA91F3E}" srcOrd="0" destOrd="0" presId="urn:microsoft.com/office/officeart/2005/8/layout/orgChart1"/>
    <dgm:cxn modelId="{AA91A126-1BC6-41F6-B7E6-A2DB9F024C75}" type="presParOf" srcId="{35B7D3F8-665E-4B8F-8F5F-B5B84215FFE2}" destId="{20B33E7F-7409-476D-8F95-EEEFD76F4A04}" srcOrd="1" destOrd="0" presId="urn:microsoft.com/office/officeart/2005/8/layout/orgChart1"/>
    <dgm:cxn modelId="{AB928291-18DB-4527-8753-B3B86A40057D}" type="presParOf" srcId="{58A2C48C-0813-41C1-AC90-EBF760C3F3E0}" destId="{CF5AA3EE-57C7-4805-8F5C-24AFB4864181}" srcOrd="1" destOrd="0" presId="urn:microsoft.com/office/officeart/2005/8/layout/orgChart1"/>
    <dgm:cxn modelId="{4EC5F3F8-19F9-4F2C-A195-8CC98F1DF53F}" type="presParOf" srcId="{58A2C48C-0813-41C1-AC90-EBF760C3F3E0}" destId="{5A2195B5-D9EA-445C-830D-83F7A8DF1A2B}" srcOrd="2" destOrd="0" presId="urn:microsoft.com/office/officeart/2005/8/layout/orgChart1"/>
    <dgm:cxn modelId="{975CFB51-F0D1-4AF1-83EE-85C795E22323}" type="presParOf" srcId="{D50CEE07-FC12-461F-A104-0DB2AA48A15C}" destId="{6B247FAC-2E1A-41A4-91F8-B670B30E6254}" srcOrd="2" destOrd="0" presId="urn:microsoft.com/office/officeart/2005/8/layout/orgChart1"/>
    <dgm:cxn modelId="{02C4EC37-D246-424D-87EB-003C2664B6A6}" type="presParOf" srcId="{D50CEE07-FC12-461F-A104-0DB2AA48A15C}" destId="{A413369D-18F6-40FF-B95D-954FAABA4DBE}" srcOrd="3" destOrd="0" presId="urn:microsoft.com/office/officeart/2005/8/layout/orgChart1"/>
    <dgm:cxn modelId="{1FA34797-6739-4F9E-9F4A-28A893D3205C}" type="presParOf" srcId="{A413369D-18F6-40FF-B95D-954FAABA4DBE}" destId="{CF17AF2B-04D4-4EAE-9C76-2DA347EBCF1E}" srcOrd="0" destOrd="0" presId="urn:microsoft.com/office/officeart/2005/8/layout/orgChart1"/>
    <dgm:cxn modelId="{59B1E233-11C5-4E32-8FBD-8812EE6D6819}" type="presParOf" srcId="{CF17AF2B-04D4-4EAE-9C76-2DA347EBCF1E}" destId="{4DAED8D6-7ACB-4F3D-82A6-DB6A2A12191D}" srcOrd="0" destOrd="0" presId="urn:microsoft.com/office/officeart/2005/8/layout/orgChart1"/>
    <dgm:cxn modelId="{25940C7A-C913-4A4E-933B-645A6D350B8A}" type="presParOf" srcId="{CF17AF2B-04D4-4EAE-9C76-2DA347EBCF1E}" destId="{1AB2DD30-45E8-494A-9375-2630C29C0FE9}" srcOrd="1" destOrd="0" presId="urn:microsoft.com/office/officeart/2005/8/layout/orgChart1"/>
    <dgm:cxn modelId="{5A48CB22-6A63-432B-AD59-D4FB0D346B99}" type="presParOf" srcId="{A413369D-18F6-40FF-B95D-954FAABA4DBE}" destId="{49EAA302-2DDA-4FF5-88D9-B453972AF4FF}" srcOrd="1" destOrd="0" presId="urn:microsoft.com/office/officeart/2005/8/layout/orgChart1"/>
    <dgm:cxn modelId="{CE63D257-229B-4563-B1FB-9582FAD8728D}" type="presParOf" srcId="{A413369D-18F6-40FF-B95D-954FAABA4DBE}" destId="{E51DC5FF-9B04-4EE4-B296-0398F3E0266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3E31B0-DFEF-4DD7-BEC1-E7F29086B668}" type="doc">
      <dgm:prSet loTypeId="urn:microsoft.com/office/officeart/2005/8/layout/orgChart1" loCatId="hierarchy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39F05148-F498-493A-9DD7-3B84421A8E5D}">
      <dgm:prSet phldrT="[Texto]" custT="1"/>
      <dgm:spPr/>
      <dgm:t>
        <a:bodyPr/>
        <a:lstStyle/>
        <a:p>
          <a:r>
            <a:rPr lang="es-ES" sz="1400" b="1" dirty="0" smtClean="0"/>
            <a:t>Autofinanciación</a:t>
          </a:r>
        </a:p>
        <a:p>
          <a:r>
            <a:rPr lang="es-ES" sz="1400" b="1" dirty="0" smtClean="0"/>
            <a:t>de enriquecimiento</a:t>
          </a:r>
          <a:endParaRPr lang="es-ES" sz="1400" b="1" dirty="0"/>
        </a:p>
      </dgm:t>
    </dgm:pt>
    <dgm:pt modelId="{73CB5096-16E2-429F-AACF-BC8A37F500E4}" type="parTrans" cxnId="{C39EE9B8-EB1A-41D4-B5EE-D57DB0E69569}">
      <dgm:prSet/>
      <dgm:spPr/>
      <dgm:t>
        <a:bodyPr/>
        <a:lstStyle/>
        <a:p>
          <a:endParaRPr lang="es-ES"/>
        </a:p>
      </dgm:t>
    </dgm:pt>
    <dgm:pt modelId="{7758AE30-9798-46F0-B490-D0F048DD55CC}" type="sibTrans" cxnId="{C39EE9B8-EB1A-41D4-B5EE-D57DB0E69569}">
      <dgm:prSet/>
      <dgm:spPr/>
      <dgm:t>
        <a:bodyPr/>
        <a:lstStyle/>
        <a:p>
          <a:endParaRPr lang="es-ES"/>
        </a:p>
      </dgm:t>
    </dgm:pt>
    <dgm:pt modelId="{9781D57D-0245-4711-BB8E-B6D75C6D0E29}" type="asst">
      <dgm:prSet phldrT="[Texto]" custT="1"/>
      <dgm:spPr/>
      <dgm:t>
        <a:bodyPr/>
        <a:lstStyle/>
        <a:p>
          <a:r>
            <a:rPr lang="es-ES" sz="1400" dirty="0" smtClean="0"/>
            <a:t>Reservas</a:t>
          </a:r>
          <a:endParaRPr lang="es-ES" sz="1400" dirty="0"/>
        </a:p>
      </dgm:t>
    </dgm:pt>
    <dgm:pt modelId="{E83EB04F-5A56-4B16-A650-9F92AD3E6032}" type="parTrans" cxnId="{1D42D5F1-BA9D-45DB-B0EC-A01DFE307944}">
      <dgm:prSet/>
      <dgm:spPr/>
      <dgm:t>
        <a:bodyPr/>
        <a:lstStyle/>
        <a:p>
          <a:endParaRPr lang="es-ES"/>
        </a:p>
      </dgm:t>
    </dgm:pt>
    <dgm:pt modelId="{35ECACCA-7AB7-4E55-881D-6A4535435FBF}" type="sibTrans" cxnId="{1D42D5F1-BA9D-45DB-B0EC-A01DFE307944}">
      <dgm:prSet/>
      <dgm:spPr/>
      <dgm:t>
        <a:bodyPr/>
        <a:lstStyle/>
        <a:p>
          <a:endParaRPr lang="es-ES"/>
        </a:p>
      </dgm:t>
    </dgm:pt>
    <dgm:pt modelId="{A1290F0C-D1F0-4E64-BF10-22905B3BC1AE}" type="asst">
      <dgm:prSet phldrT="[Texto]" custT="1"/>
      <dgm:spPr/>
      <dgm:t>
        <a:bodyPr/>
        <a:lstStyle/>
        <a:p>
          <a:pPr marL="88900" indent="0" algn="l">
            <a:tabLst>
              <a:tab pos="1792288" algn="l"/>
            </a:tabLst>
          </a:pPr>
          <a:r>
            <a:rPr lang="es-ES" sz="1400" dirty="0" smtClean="0"/>
            <a:t>Son aquellos recursos destinados a ampliar la capacidad productiva de la empresa.</a:t>
          </a:r>
          <a:endParaRPr lang="es-ES" sz="1400" dirty="0"/>
        </a:p>
      </dgm:t>
    </dgm:pt>
    <dgm:pt modelId="{D6A94064-79B8-488E-97DC-42ABF51A7454}" type="parTrans" cxnId="{077A2ACC-0B48-4651-AD21-1F0BEC532995}">
      <dgm:prSet/>
      <dgm:spPr/>
      <dgm:t>
        <a:bodyPr/>
        <a:lstStyle/>
        <a:p>
          <a:endParaRPr lang="es-ES"/>
        </a:p>
      </dgm:t>
    </dgm:pt>
    <dgm:pt modelId="{3A8CDD33-848A-4F5A-A074-E018E74504F6}" type="sibTrans" cxnId="{077A2ACC-0B48-4651-AD21-1F0BEC532995}">
      <dgm:prSet/>
      <dgm:spPr/>
      <dgm:t>
        <a:bodyPr/>
        <a:lstStyle/>
        <a:p>
          <a:endParaRPr lang="es-ES"/>
        </a:p>
      </dgm:t>
    </dgm:pt>
    <dgm:pt modelId="{ECB25C65-A782-4FE2-9030-A34D7E646A8A}" type="pres">
      <dgm:prSet presAssocID="{1C3E31B0-DFEF-4DD7-BEC1-E7F29086B6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3BF1190-69E6-481A-91D4-2F563FDEB59A}" type="pres">
      <dgm:prSet presAssocID="{39F05148-F498-493A-9DD7-3B84421A8E5D}" presName="hierRoot1" presStyleCnt="0">
        <dgm:presLayoutVars>
          <dgm:hierBranch val="init"/>
        </dgm:presLayoutVars>
      </dgm:prSet>
      <dgm:spPr/>
    </dgm:pt>
    <dgm:pt modelId="{4DD3B4FC-6C13-4001-A5F1-B029EE45EF8D}" type="pres">
      <dgm:prSet presAssocID="{39F05148-F498-493A-9DD7-3B84421A8E5D}" presName="rootComposite1" presStyleCnt="0"/>
      <dgm:spPr/>
    </dgm:pt>
    <dgm:pt modelId="{6641609A-859C-4431-9ECE-227A17609422}" type="pres">
      <dgm:prSet presAssocID="{39F05148-F498-493A-9DD7-3B84421A8E5D}" presName="rootText1" presStyleLbl="node0" presStyleIdx="0" presStyleCnt="1" custScaleX="233259" custScaleY="2040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4EDB8-A7E0-4F44-8340-ABD406C346C5}" type="pres">
      <dgm:prSet presAssocID="{39F05148-F498-493A-9DD7-3B84421A8E5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14CFC3A-9918-47E4-8781-E9EFFD449659}" type="pres">
      <dgm:prSet presAssocID="{39F05148-F498-493A-9DD7-3B84421A8E5D}" presName="hierChild2" presStyleCnt="0"/>
      <dgm:spPr/>
    </dgm:pt>
    <dgm:pt modelId="{95B8D019-75C2-4805-AD9D-A34E633E6438}" type="pres">
      <dgm:prSet presAssocID="{39F05148-F498-493A-9DD7-3B84421A8E5D}" presName="hierChild3" presStyleCnt="0"/>
      <dgm:spPr/>
    </dgm:pt>
    <dgm:pt modelId="{394F8E6E-FAC6-4383-B9FC-74353C8E331D}" type="pres">
      <dgm:prSet presAssocID="{D6A94064-79B8-488E-97DC-42ABF51A7454}" presName="Name111" presStyleLbl="parChTrans1D2" presStyleIdx="0" presStyleCnt="1"/>
      <dgm:spPr/>
      <dgm:t>
        <a:bodyPr/>
        <a:lstStyle/>
        <a:p>
          <a:endParaRPr lang="es-ES"/>
        </a:p>
      </dgm:t>
    </dgm:pt>
    <dgm:pt modelId="{74A371E8-4238-403F-AF1E-CFDAD783E244}" type="pres">
      <dgm:prSet presAssocID="{A1290F0C-D1F0-4E64-BF10-22905B3BC1AE}" presName="hierRoot3" presStyleCnt="0">
        <dgm:presLayoutVars>
          <dgm:hierBranch val="init"/>
        </dgm:presLayoutVars>
      </dgm:prSet>
      <dgm:spPr/>
    </dgm:pt>
    <dgm:pt modelId="{243AB7FB-0BBC-492E-A692-3C015546E043}" type="pres">
      <dgm:prSet presAssocID="{A1290F0C-D1F0-4E64-BF10-22905B3BC1AE}" presName="rootComposite3" presStyleCnt="0"/>
      <dgm:spPr/>
    </dgm:pt>
    <dgm:pt modelId="{8821F334-61D6-485C-9CFD-A877BDC38D27}" type="pres">
      <dgm:prSet presAssocID="{A1290F0C-D1F0-4E64-BF10-22905B3BC1AE}" presName="rootText3" presStyleLbl="asst1" presStyleIdx="0" presStyleCnt="2" custScaleX="290339" custScaleY="234020" custLinFactNeighborY="45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15C5A6-D2DA-4F50-B6ED-E50C9C82BE6D}" type="pres">
      <dgm:prSet presAssocID="{A1290F0C-D1F0-4E64-BF10-22905B3BC1A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CA1329AC-01D2-4151-84EA-CB1A35F1CF1D}" type="pres">
      <dgm:prSet presAssocID="{A1290F0C-D1F0-4E64-BF10-22905B3BC1AE}" presName="hierChild6" presStyleCnt="0"/>
      <dgm:spPr/>
    </dgm:pt>
    <dgm:pt modelId="{25FFE020-FE99-40E5-99D7-0787772C44FF}" type="pres">
      <dgm:prSet presAssocID="{A1290F0C-D1F0-4E64-BF10-22905B3BC1AE}" presName="hierChild7" presStyleCnt="0"/>
      <dgm:spPr/>
    </dgm:pt>
    <dgm:pt modelId="{30C607BA-269C-4C99-A44B-45BF38882D78}" type="pres">
      <dgm:prSet presAssocID="{E83EB04F-5A56-4B16-A650-9F92AD3E6032}" presName="Name111" presStyleLbl="parChTrans1D3" presStyleIdx="0" presStyleCnt="1"/>
      <dgm:spPr/>
      <dgm:t>
        <a:bodyPr/>
        <a:lstStyle/>
        <a:p>
          <a:endParaRPr lang="es-ES"/>
        </a:p>
      </dgm:t>
    </dgm:pt>
    <dgm:pt modelId="{58A2C48C-0813-41C1-AC90-EBF760C3F3E0}" type="pres">
      <dgm:prSet presAssocID="{9781D57D-0245-4711-BB8E-B6D75C6D0E29}" presName="hierRoot3" presStyleCnt="0">
        <dgm:presLayoutVars>
          <dgm:hierBranch val="init"/>
        </dgm:presLayoutVars>
      </dgm:prSet>
      <dgm:spPr/>
    </dgm:pt>
    <dgm:pt modelId="{35B7D3F8-665E-4B8F-8F5F-B5B84215FFE2}" type="pres">
      <dgm:prSet presAssocID="{9781D57D-0245-4711-BB8E-B6D75C6D0E29}" presName="rootComposite3" presStyleCnt="0"/>
      <dgm:spPr/>
    </dgm:pt>
    <dgm:pt modelId="{4B14712F-E0F7-4ADC-A153-65FB7CA91F3E}" type="pres">
      <dgm:prSet presAssocID="{9781D57D-0245-4711-BB8E-B6D75C6D0E29}" presName="rootText3" presStyleLbl="asst1" presStyleIdx="1" presStyleCnt="2" custScaleX="138491" custLinFactNeighborX="-13401" custLinFactNeighborY="833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B33E7F-7409-476D-8F95-EEEFD76F4A04}" type="pres">
      <dgm:prSet presAssocID="{9781D57D-0245-4711-BB8E-B6D75C6D0E2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F5AA3EE-57C7-4805-8F5C-24AFB4864181}" type="pres">
      <dgm:prSet presAssocID="{9781D57D-0245-4711-BB8E-B6D75C6D0E29}" presName="hierChild6" presStyleCnt="0"/>
      <dgm:spPr/>
    </dgm:pt>
    <dgm:pt modelId="{5A2195B5-D9EA-445C-830D-83F7A8DF1A2B}" type="pres">
      <dgm:prSet presAssocID="{9781D57D-0245-4711-BB8E-B6D75C6D0E29}" presName="hierChild7" presStyleCnt="0"/>
      <dgm:spPr/>
    </dgm:pt>
  </dgm:ptLst>
  <dgm:cxnLst>
    <dgm:cxn modelId="{65611830-ED1A-4BDD-AE03-2F05EF67AEB6}" type="presOf" srcId="{9781D57D-0245-4711-BB8E-B6D75C6D0E29}" destId="{4B14712F-E0F7-4ADC-A153-65FB7CA91F3E}" srcOrd="0" destOrd="0" presId="urn:microsoft.com/office/officeart/2005/8/layout/orgChart1"/>
    <dgm:cxn modelId="{BE4D7528-6840-4123-89FF-A563EBCEC711}" type="presOf" srcId="{1C3E31B0-DFEF-4DD7-BEC1-E7F29086B668}" destId="{ECB25C65-A782-4FE2-9030-A34D7E646A8A}" srcOrd="0" destOrd="0" presId="urn:microsoft.com/office/officeart/2005/8/layout/orgChart1"/>
    <dgm:cxn modelId="{6D0028C2-9B14-4DFC-B58C-AD447923CF4D}" type="presOf" srcId="{A1290F0C-D1F0-4E64-BF10-22905B3BC1AE}" destId="{4D15C5A6-D2DA-4F50-B6ED-E50C9C82BE6D}" srcOrd="1" destOrd="0" presId="urn:microsoft.com/office/officeart/2005/8/layout/orgChart1"/>
    <dgm:cxn modelId="{1D42D5F1-BA9D-45DB-B0EC-A01DFE307944}" srcId="{A1290F0C-D1F0-4E64-BF10-22905B3BC1AE}" destId="{9781D57D-0245-4711-BB8E-B6D75C6D0E29}" srcOrd="0" destOrd="0" parTransId="{E83EB04F-5A56-4B16-A650-9F92AD3E6032}" sibTransId="{35ECACCA-7AB7-4E55-881D-6A4535435FBF}"/>
    <dgm:cxn modelId="{F74FB292-52D1-4545-A9AE-A8E49D63D8C4}" type="presOf" srcId="{D6A94064-79B8-488E-97DC-42ABF51A7454}" destId="{394F8E6E-FAC6-4383-B9FC-74353C8E331D}" srcOrd="0" destOrd="0" presId="urn:microsoft.com/office/officeart/2005/8/layout/orgChart1"/>
    <dgm:cxn modelId="{D8EEF352-CB2B-423D-A8AF-253458FCAB3B}" type="presOf" srcId="{39F05148-F498-493A-9DD7-3B84421A8E5D}" destId="{46D4EDB8-A7E0-4F44-8340-ABD406C346C5}" srcOrd="1" destOrd="0" presId="urn:microsoft.com/office/officeart/2005/8/layout/orgChart1"/>
    <dgm:cxn modelId="{B6E5F7CB-AD23-4261-B4EB-F11B1FB78AAA}" type="presOf" srcId="{39F05148-F498-493A-9DD7-3B84421A8E5D}" destId="{6641609A-859C-4431-9ECE-227A17609422}" srcOrd="0" destOrd="0" presId="urn:microsoft.com/office/officeart/2005/8/layout/orgChart1"/>
    <dgm:cxn modelId="{08E6814F-AD47-438F-95CA-E5B886254908}" type="presOf" srcId="{A1290F0C-D1F0-4E64-BF10-22905B3BC1AE}" destId="{8821F334-61D6-485C-9CFD-A877BDC38D27}" srcOrd="0" destOrd="0" presId="urn:microsoft.com/office/officeart/2005/8/layout/orgChart1"/>
    <dgm:cxn modelId="{077A2ACC-0B48-4651-AD21-1F0BEC532995}" srcId="{39F05148-F498-493A-9DD7-3B84421A8E5D}" destId="{A1290F0C-D1F0-4E64-BF10-22905B3BC1AE}" srcOrd="0" destOrd="0" parTransId="{D6A94064-79B8-488E-97DC-42ABF51A7454}" sibTransId="{3A8CDD33-848A-4F5A-A074-E018E74504F6}"/>
    <dgm:cxn modelId="{C39EE9B8-EB1A-41D4-B5EE-D57DB0E69569}" srcId="{1C3E31B0-DFEF-4DD7-BEC1-E7F29086B668}" destId="{39F05148-F498-493A-9DD7-3B84421A8E5D}" srcOrd="0" destOrd="0" parTransId="{73CB5096-16E2-429F-AACF-BC8A37F500E4}" sibTransId="{7758AE30-9798-46F0-B490-D0F048DD55CC}"/>
    <dgm:cxn modelId="{43E0CE2F-2545-4F18-80F9-58F0C7F614D4}" type="presOf" srcId="{9781D57D-0245-4711-BB8E-B6D75C6D0E29}" destId="{20B33E7F-7409-476D-8F95-EEEFD76F4A04}" srcOrd="1" destOrd="0" presId="urn:microsoft.com/office/officeart/2005/8/layout/orgChart1"/>
    <dgm:cxn modelId="{85EB8EBF-5B77-4E6D-9D87-AE8D7ECDD37C}" type="presOf" srcId="{E83EB04F-5A56-4B16-A650-9F92AD3E6032}" destId="{30C607BA-269C-4C99-A44B-45BF38882D78}" srcOrd="0" destOrd="0" presId="urn:microsoft.com/office/officeart/2005/8/layout/orgChart1"/>
    <dgm:cxn modelId="{1625B6EC-C586-422D-9797-680037C2A723}" type="presParOf" srcId="{ECB25C65-A782-4FE2-9030-A34D7E646A8A}" destId="{03BF1190-69E6-481A-91D4-2F563FDEB59A}" srcOrd="0" destOrd="0" presId="urn:microsoft.com/office/officeart/2005/8/layout/orgChart1"/>
    <dgm:cxn modelId="{51733679-8752-45E2-8112-5222428A5172}" type="presParOf" srcId="{03BF1190-69E6-481A-91D4-2F563FDEB59A}" destId="{4DD3B4FC-6C13-4001-A5F1-B029EE45EF8D}" srcOrd="0" destOrd="0" presId="urn:microsoft.com/office/officeart/2005/8/layout/orgChart1"/>
    <dgm:cxn modelId="{19B18305-667F-4709-8D76-E9AAC13CF25E}" type="presParOf" srcId="{4DD3B4FC-6C13-4001-A5F1-B029EE45EF8D}" destId="{6641609A-859C-4431-9ECE-227A17609422}" srcOrd="0" destOrd="0" presId="urn:microsoft.com/office/officeart/2005/8/layout/orgChart1"/>
    <dgm:cxn modelId="{CF850332-B99F-4C47-B8A0-775AD3D1E91D}" type="presParOf" srcId="{4DD3B4FC-6C13-4001-A5F1-B029EE45EF8D}" destId="{46D4EDB8-A7E0-4F44-8340-ABD406C346C5}" srcOrd="1" destOrd="0" presId="urn:microsoft.com/office/officeart/2005/8/layout/orgChart1"/>
    <dgm:cxn modelId="{F43445B9-4735-472F-B330-0F0A3DFD409B}" type="presParOf" srcId="{03BF1190-69E6-481A-91D4-2F563FDEB59A}" destId="{414CFC3A-9918-47E4-8781-E9EFFD449659}" srcOrd="1" destOrd="0" presId="urn:microsoft.com/office/officeart/2005/8/layout/orgChart1"/>
    <dgm:cxn modelId="{3A608D39-4E2B-4FC2-B15C-6AF48520F7ED}" type="presParOf" srcId="{03BF1190-69E6-481A-91D4-2F563FDEB59A}" destId="{95B8D019-75C2-4805-AD9D-A34E633E6438}" srcOrd="2" destOrd="0" presId="urn:microsoft.com/office/officeart/2005/8/layout/orgChart1"/>
    <dgm:cxn modelId="{5A7D41C6-DD41-49D9-8A35-D8F081388FDB}" type="presParOf" srcId="{95B8D019-75C2-4805-AD9D-A34E633E6438}" destId="{394F8E6E-FAC6-4383-B9FC-74353C8E331D}" srcOrd="0" destOrd="0" presId="urn:microsoft.com/office/officeart/2005/8/layout/orgChart1"/>
    <dgm:cxn modelId="{93F9A8B0-700C-4659-8B5E-15E506F70FC2}" type="presParOf" srcId="{95B8D019-75C2-4805-AD9D-A34E633E6438}" destId="{74A371E8-4238-403F-AF1E-CFDAD783E244}" srcOrd="1" destOrd="0" presId="urn:microsoft.com/office/officeart/2005/8/layout/orgChart1"/>
    <dgm:cxn modelId="{F0B615CA-4CA4-41EC-BD7B-7DFCC5F66036}" type="presParOf" srcId="{74A371E8-4238-403F-AF1E-CFDAD783E244}" destId="{243AB7FB-0BBC-492E-A692-3C015546E043}" srcOrd="0" destOrd="0" presId="urn:microsoft.com/office/officeart/2005/8/layout/orgChart1"/>
    <dgm:cxn modelId="{1DA0E27F-21D2-49EB-8DF2-DA4CC8704B51}" type="presParOf" srcId="{243AB7FB-0BBC-492E-A692-3C015546E043}" destId="{8821F334-61D6-485C-9CFD-A877BDC38D27}" srcOrd="0" destOrd="0" presId="urn:microsoft.com/office/officeart/2005/8/layout/orgChart1"/>
    <dgm:cxn modelId="{619A16BC-73AD-44AA-A714-910CE4039565}" type="presParOf" srcId="{243AB7FB-0BBC-492E-A692-3C015546E043}" destId="{4D15C5A6-D2DA-4F50-B6ED-E50C9C82BE6D}" srcOrd="1" destOrd="0" presId="urn:microsoft.com/office/officeart/2005/8/layout/orgChart1"/>
    <dgm:cxn modelId="{89694700-9FD7-4E8F-AB1B-794EA4C8156A}" type="presParOf" srcId="{74A371E8-4238-403F-AF1E-CFDAD783E244}" destId="{CA1329AC-01D2-4151-84EA-CB1A35F1CF1D}" srcOrd="1" destOrd="0" presId="urn:microsoft.com/office/officeart/2005/8/layout/orgChart1"/>
    <dgm:cxn modelId="{A00CBEFF-E574-4436-96C2-B3A42505B4E7}" type="presParOf" srcId="{74A371E8-4238-403F-AF1E-CFDAD783E244}" destId="{25FFE020-FE99-40E5-99D7-0787772C44FF}" srcOrd="2" destOrd="0" presId="urn:microsoft.com/office/officeart/2005/8/layout/orgChart1"/>
    <dgm:cxn modelId="{2A4B3B34-6216-4E41-94D0-1133D3C4CE79}" type="presParOf" srcId="{25FFE020-FE99-40E5-99D7-0787772C44FF}" destId="{30C607BA-269C-4C99-A44B-45BF38882D78}" srcOrd="0" destOrd="0" presId="urn:microsoft.com/office/officeart/2005/8/layout/orgChart1"/>
    <dgm:cxn modelId="{90BF2E82-E2DC-4990-922E-157F62C59915}" type="presParOf" srcId="{25FFE020-FE99-40E5-99D7-0787772C44FF}" destId="{58A2C48C-0813-41C1-AC90-EBF760C3F3E0}" srcOrd="1" destOrd="0" presId="urn:microsoft.com/office/officeart/2005/8/layout/orgChart1"/>
    <dgm:cxn modelId="{4B40BB4C-138B-4E08-8CF0-28224C29EEF8}" type="presParOf" srcId="{58A2C48C-0813-41C1-AC90-EBF760C3F3E0}" destId="{35B7D3F8-665E-4B8F-8F5F-B5B84215FFE2}" srcOrd="0" destOrd="0" presId="urn:microsoft.com/office/officeart/2005/8/layout/orgChart1"/>
    <dgm:cxn modelId="{8625C940-6421-4FF0-A52E-0F763CDAD599}" type="presParOf" srcId="{35B7D3F8-665E-4B8F-8F5F-B5B84215FFE2}" destId="{4B14712F-E0F7-4ADC-A153-65FB7CA91F3E}" srcOrd="0" destOrd="0" presId="urn:microsoft.com/office/officeart/2005/8/layout/orgChart1"/>
    <dgm:cxn modelId="{A8A89242-F700-4D8B-82AE-88358199C398}" type="presParOf" srcId="{35B7D3F8-665E-4B8F-8F5F-B5B84215FFE2}" destId="{20B33E7F-7409-476D-8F95-EEEFD76F4A04}" srcOrd="1" destOrd="0" presId="urn:microsoft.com/office/officeart/2005/8/layout/orgChart1"/>
    <dgm:cxn modelId="{C4193904-5C38-45FE-A4DB-722C1D705F66}" type="presParOf" srcId="{58A2C48C-0813-41C1-AC90-EBF760C3F3E0}" destId="{CF5AA3EE-57C7-4805-8F5C-24AFB4864181}" srcOrd="1" destOrd="0" presId="urn:microsoft.com/office/officeart/2005/8/layout/orgChart1"/>
    <dgm:cxn modelId="{601AB25C-5100-4CD2-9A16-82986705EBBE}" type="presParOf" srcId="{58A2C48C-0813-41C1-AC90-EBF760C3F3E0}" destId="{5A2195B5-D9EA-445C-830D-83F7A8DF1A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835312-1096-4008-B8F6-F1AA366A61EA}" type="doc">
      <dgm:prSet loTypeId="urn:microsoft.com/office/officeart/2005/8/layout/hList9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2E3122B-2773-4993-8F31-4ED6EEDF03DF}">
      <dgm:prSet phldrT="[Texto]"/>
      <dgm:spPr/>
      <dgm:t>
        <a:bodyPr/>
        <a:lstStyle/>
        <a:p>
          <a:r>
            <a:rPr lang="es-ES" b="1" dirty="0" smtClean="0"/>
            <a:t>Amortización</a:t>
          </a:r>
          <a:endParaRPr lang="es-ES" b="1" dirty="0"/>
        </a:p>
      </dgm:t>
    </dgm:pt>
    <dgm:pt modelId="{66F15E62-3146-4969-AA8B-0A9BC402CE08}" type="parTrans" cxnId="{F0ABB454-6F0B-467C-B93B-1BE5D83A2CA6}">
      <dgm:prSet/>
      <dgm:spPr/>
      <dgm:t>
        <a:bodyPr/>
        <a:lstStyle/>
        <a:p>
          <a:endParaRPr lang="es-ES"/>
        </a:p>
      </dgm:t>
    </dgm:pt>
    <dgm:pt modelId="{13A39C86-69DB-4CF3-94FC-F0157C46D5A7}" type="sibTrans" cxnId="{F0ABB454-6F0B-467C-B93B-1BE5D83A2CA6}">
      <dgm:prSet/>
      <dgm:spPr/>
      <dgm:t>
        <a:bodyPr/>
        <a:lstStyle/>
        <a:p>
          <a:endParaRPr lang="es-ES"/>
        </a:p>
      </dgm:t>
    </dgm:pt>
    <dgm:pt modelId="{32DD7DAB-947C-430C-8F78-42A0027F2AFF}">
      <dgm:prSet phldrT="[Texto]"/>
      <dgm:spPr/>
      <dgm:t>
        <a:bodyPr/>
        <a:lstStyle/>
        <a:p>
          <a:r>
            <a:rPr lang="es-ES" dirty="0" smtClean="0"/>
            <a:t>Son los gastos con los que la empresa debe contar para hacer frente a la </a:t>
          </a:r>
          <a:r>
            <a:rPr lang="es-ES" b="1" dirty="0" smtClean="0"/>
            <a:t>obsolescencia de sus equipos y </a:t>
          </a:r>
          <a:r>
            <a:rPr lang="es-ES" dirty="0" smtClean="0"/>
            <a:t>a las </a:t>
          </a:r>
          <a:r>
            <a:rPr lang="es-ES" b="1" dirty="0" smtClean="0"/>
            <a:t>mejoras tecnológicas</a:t>
          </a:r>
          <a:r>
            <a:rPr lang="es-ES" dirty="0" smtClean="0"/>
            <a:t>.</a:t>
          </a:r>
          <a:endParaRPr lang="es-ES" dirty="0"/>
        </a:p>
      </dgm:t>
    </dgm:pt>
    <dgm:pt modelId="{BF06FE15-6309-4A23-A035-BA2E65B2ACDC}" type="parTrans" cxnId="{95BBA099-C9B8-462F-90F4-C98D7EB1E9BC}">
      <dgm:prSet/>
      <dgm:spPr/>
      <dgm:t>
        <a:bodyPr/>
        <a:lstStyle/>
        <a:p>
          <a:endParaRPr lang="es-ES"/>
        </a:p>
      </dgm:t>
    </dgm:pt>
    <dgm:pt modelId="{E721C878-63D1-436C-A198-7A5E88EBA83C}" type="sibTrans" cxnId="{95BBA099-C9B8-462F-90F4-C98D7EB1E9BC}">
      <dgm:prSet/>
      <dgm:spPr/>
      <dgm:t>
        <a:bodyPr/>
        <a:lstStyle/>
        <a:p>
          <a:endParaRPr lang="es-ES"/>
        </a:p>
      </dgm:t>
    </dgm:pt>
    <dgm:pt modelId="{F651E621-301E-4D09-AD09-6CD2124EC514}">
      <dgm:prSet phldrT="[Texto]"/>
      <dgm:spPr/>
      <dgm:t>
        <a:bodyPr/>
        <a:lstStyle/>
        <a:p>
          <a:r>
            <a:rPr lang="es-ES" b="1" dirty="0" smtClean="0"/>
            <a:t>Provisiones</a:t>
          </a:r>
          <a:endParaRPr lang="es-ES" b="1" dirty="0"/>
        </a:p>
      </dgm:t>
    </dgm:pt>
    <dgm:pt modelId="{B2CFE907-4F48-4491-9716-22F7FC962CD7}" type="parTrans" cxnId="{95345972-4619-42A1-9A69-1B04D5E03651}">
      <dgm:prSet/>
      <dgm:spPr/>
      <dgm:t>
        <a:bodyPr/>
        <a:lstStyle/>
        <a:p>
          <a:endParaRPr lang="es-ES"/>
        </a:p>
      </dgm:t>
    </dgm:pt>
    <dgm:pt modelId="{3B707714-AE17-4350-9946-8A4C46565CD8}" type="sibTrans" cxnId="{95345972-4619-42A1-9A69-1B04D5E03651}">
      <dgm:prSet/>
      <dgm:spPr/>
      <dgm:t>
        <a:bodyPr/>
        <a:lstStyle/>
        <a:p>
          <a:endParaRPr lang="es-ES"/>
        </a:p>
      </dgm:t>
    </dgm:pt>
    <dgm:pt modelId="{32921F36-50E2-4636-9E6E-D690D7E781D7}">
      <dgm:prSet phldrT="[Texto]"/>
      <dgm:spPr/>
      <dgm:t>
        <a:bodyPr/>
        <a:lstStyle/>
        <a:p>
          <a:r>
            <a:rPr lang="es-ES" dirty="0" smtClean="0"/>
            <a:t>Son los beneficios que destina la empresa para constituir un </a:t>
          </a:r>
          <a:r>
            <a:rPr lang="es-ES" b="1" dirty="0" smtClean="0"/>
            <a:t>fondo</a:t>
          </a:r>
          <a:r>
            <a:rPr lang="es-ES" dirty="0" smtClean="0"/>
            <a:t> con el que hacer frente a </a:t>
          </a:r>
          <a:r>
            <a:rPr lang="es-ES" b="1" dirty="0" smtClean="0"/>
            <a:t>posibles imprevistos</a:t>
          </a:r>
          <a:r>
            <a:rPr lang="es-ES" dirty="0" smtClean="0"/>
            <a:t>.</a:t>
          </a:r>
          <a:endParaRPr lang="es-ES" dirty="0"/>
        </a:p>
      </dgm:t>
    </dgm:pt>
    <dgm:pt modelId="{60C3AD47-F83A-4B30-ABC5-D37DAF9AC3A7}" type="parTrans" cxnId="{759978A5-11FA-4FAB-965F-E8A95C361068}">
      <dgm:prSet/>
      <dgm:spPr/>
      <dgm:t>
        <a:bodyPr/>
        <a:lstStyle/>
        <a:p>
          <a:endParaRPr lang="es-ES"/>
        </a:p>
      </dgm:t>
    </dgm:pt>
    <dgm:pt modelId="{AE054CB2-C2B9-4C37-838F-A8FF34FD6DD8}" type="sibTrans" cxnId="{759978A5-11FA-4FAB-965F-E8A95C361068}">
      <dgm:prSet/>
      <dgm:spPr/>
      <dgm:t>
        <a:bodyPr/>
        <a:lstStyle/>
        <a:p>
          <a:endParaRPr lang="es-ES"/>
        </a:p>
      </dgm:t>
    </dgm:pt>
    <dgm:pt modelId="{4DC44020-4BA4-4279-AEC0-94379A4DF2EB}" type="pres">
      <dgm:prSet presAssocID="{8D835312-1096-4008-B8F6-F1AA366A61E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3B2B588E-2FB6-495D-979C-18404C808A36}" type="pres">
      <dgm:prSet presAssocID="{C2E3122B-2773-4993-8F31-4ED6EEDF03DF}" presName="posSpace" presStyleCnt="0"/>
      <dgm:spPr/>
    </dgm:pt>
    <dgm:pt modelId="{8E07799B-FB87-4615-AE8D-25CFCA9E513E}" type="pres">
      <dgm:prSet presAssocID="{C2E3122B-2773-4993-8F31-4ED6EEDF03DF}" presName="vertFlow" presStyleCnt="0"/>
      <dgm:spPr/>
    </dgm:pt>
    <dgm:pt modelId="{09778C95-1F26-4E9F-85AB-84C3D2823485}" type="pres">
      <dgm:prSet presAssocID="{C2E3122B-2773-4993-8F31-4ED6EEDF03DF}" presName="topSpace" presStyleCnt="0"/>
      <dgm:spPr/>
    </dgm:pt>
    <dgm:pt modelId="{F26AC9A1-B045-470E-8C43-C0A38B953F74}" type="pres">
      <dgm:prSet presAssocID="{C2E3122B-2773-4993-8F31-4ED6EEDF03DF}" presName="firstComp" presStyleCnt="0"/>
      <dgm:spPr/>
    </dgm:pt>
    <dgm:pt modelId="{25DB61DE-31EE-4625-9559-7513A182CFF8}" type="pres">
      <dgm:prSet presAssocID="{C2E3122B-2773-4993-8F31-4ED6EEDF03DF}" presName="firstChild" presStyleLbl="bgAccFollowNode1" presStyleIdx="0" presStyleCnt="2"/>
      <dgm:spPr/>
      <dgm:t>
        <a:bodyPr/>
        <a:lstStyle/>
        <a:p>
          <a:endParaRPr lang="es-ES"/>
        </a:p>
      </dgm:t>
    </dgm:pt>
    <dgm:pt modelId="{89F24E92-1E23-4A92-825A-E27CEA544E49}" type="pres">
      <dgm:prSet presAssocID="{C2E3122B-2773-4993-8F31-4ED6EEDF03DF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6B8C98-0B5C-4491-BC0C-6B49867F88AF}" type="pres">
      <dgm:prSet presAssocID="{C2E3122B-2773-4993-8F31-4ED6EEDF03DF}" presName="negSpace" presStyleCnt="0"/>
      <dgm:spPr/>
    </dgm:pt>
    <dgm:pt modelId="{15820302-14EE-4A49-A9D0-F3EED51CC73F}" type="pres">
      <dgm:prSet presAssocID="{C2E3122B-2773-4993-8F31-4ED6EEDF03DF}" presName="circle" presStyleLbl="node1" presStyleIdx="0" presStyleCnt="2"/>
      <dgm:spPr/>
      <dgm:t>
        <a:bodyPr/>
        <a:lstStyle/>
        <a:p>
          <a:endParaRPr lang="es-ES"/>
        </a:p>
      </dgm:t>
    </dgm:pt>
    <dgm:pt modelId="{62D654F1-4701-4277-AF0C-36750B1B321F}" type="pres">
      <dgm:prSet presAssocID="{13A39C86-69DB-4CF3-94FC-F0157C46D5A7}" presName="transSpace" presStyleCnt="0"/>
      <dgm:spPr/>
    </dgm:pt>
    <dgm:pt modelId="{EC1D74C0-EFD5-48E9-BE44-42C1FF0D1378}" type="pres">
      <dgm:prSet presAssocID="{F651E621-301E-4D09-AD09-6CD2124EC514}" presName="posSpace" presStyleCnt="0"/>
      <dgm:spPr/>
    </dgm:pt>
    <dgm:pt modelId="{38BAF42E-2186-4EA8-8802-F83D1E639515}" type="pres">
      <dgm:prSet presAssocID="{F651E621-301E-4D09-AD09-6CD2124EC514}" presName="vertFlow" presStyleCnt="0"/>
      <dgm:spPr/>
    </dgm:pt>
    <dgm:pt modelId="{AF4C04F1-D319-4E50-822D-C3BFAEC44EFE}" type="pres">
      <dgm:prSet presAssocID="{F651E621-301E-4D09-AD09-6CD2124EC514}" presName="topSpace" presStyleCnt="0"/>
      <dgm:spPr/>
    </dgm:pt>
    <dgm:pt modelId="{5B6B704A-7E1B-4DFF-B7D9-28E7FEDF8137}" type="pres">
      <dgm:prSet presAssocID="{F651E621-301E-4D09-AD09-6CD2124EC514}" presName="firstComp" presStyleCnt="0"/>
      <dgm:spPr/>
    </dgm:pt>
    <dgm:pt modelId="{7BF59C64-D4AF-4946-8FDF-DF5DBACF6F37}" type="pres">
      <dgm:prSet presAssocID="{F651E621-301E-4D09-AD09-6CD2124EC514}" presName="firstChild" presStyleLbl="bgAccFollowNode1" presStyleIdx="1" presStyleCnt="2"/>
      <dgm:spPr/>
      <dgm:t>
        <a:bodyPr/>
        <a:lstStyle/>
        <a:p>
          <a:endParaRPr lang="es-ES"/>
        </a:p>
      </dgm:t>
    </dgm:pt>
    <dgm:pt modelId="{D3483571-FC6F-4E26-A5AF-C462100CA301}" type="pres">
      <dgm:prSet presAssocID="{F651E621-301E-4D09-AD09-6CD2124EC514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58F08A-5FE7-4A24-8B45-17F72C12D5E1}" type="pres">
      <dgm:prSet presAssocID="{F651E621-301E-4D09-AD09-6CD2124EC514}" presName="negSpace" presStyleCnt="0"/>
      <dgm:spPr/>
    </dgm:pt>
    <dgm:pt modelId="{EBBC2B84-C54E-4CB7-92A7-34C6BBC6AE42}" type="pres">
      <dgm:prSet presAssocID="{F651E621-301E-4D09-AD09-6CD2124EC514}" presName="circle" presStyleLbl="node1" presStyleIdx="1" presStyleCnt="2"/>
      <dgm:spPr/>
      <dgm:t>
        <a:bodyPr/>
        <a:lstStyle/>
        <a:p>
          <a:endParaRPr lang="es-ES"/>
        </a:p>
      </dgm:t>
    </dgm:pt>
  </dgm:ptLst>
  <dgm:cxnLst>
    <dgm:cxn modelId="{2F3E44AF-84E8-454D-BFD2-599B4F38A492}" type="presOf" srcId="{32921F36-50E2-4636-9E6E-D690D7E781D7}" destId="{D3483571-FC6F-4E26-A5AF-C462100CA301}" srcOrd="1" destOrd="0" presId="urn:microsoft.com/office/officeart/2005/8/layout/hList9"/>
    <dgm:cxn modelId="{95345972-4619-42A1-9A69-1B04D5E03651}" srcId="{8D835312-1096-4008-B8F6-F1AA366A61EA}" destId="{F651E621-301E-4D09-AD09-6CD2124EC514}" srcOrd="1" destOrd="0" parTransId="{B2CFE907-4F48-4491-9716-22F7FC962CD7}" sibTransId="{3B707714-AE17-4350-9946-8A4C46565CD8}"/>
    <dgm:cxn modelId="{95BBA099-C9B8-462F-90F4-C98D7EB1E9BC}" srcId="{C2E3122B-2773-4993-8F31-4ED6EEDF03DF}" destId="{32DD7DAB-947C-430C-8F78-42A0027F2AFF}" srcOrd="0" destOrd="0" parTransId="{BF06FE15-6309-4A23-A035-BA2E65B2ACDC}" sibTransId="{E721C878-63D1-436C-A198-7A5E88EBA83C}"/>
    <dgm:cxn modelId="{D1185FB0-1221-40F0-8A36-37CDBE3DA96C}" type="presOf" srcId="{C2E3122B-2773-4993-8F31-4ED6EEDF03DF}" destId="{15820302-14EE-4A49-A9D0-F3EED51CC73F}" srcOrd="0" destOrd="0" presId="urn:microsoft.com/office/officeart/2005/8/layout/hList9"/>
    <dgm:cxn modelId="{F0ABB454-6F0B-467C-B93B-1BE5D83A2CA6}" srcId="{8D835312-1096-4008-B8F6-F1AA366A61EA}" destId="{C2E3122B-2773-4993-8F31-4ED6EEDF03DF}" srcOrd="0" destOrd="0" parTransId="{66F15E62-3146-4969-AA8B-0A9BC402CE08}" sibTransId="{13A39C86-69DB-4CF3-94FC-F0157C46D5A7}"/>
    <dgm:cxn modelId="{52E6DE46-96F6-46B4-8F9A-82C17F859052}" type="presOf" srcId="{8D835312-1096-4008-B8F6-F1AA366A61EA}" destId="{4DC44020-4BA4-4279-AEC0-94379A4DF2EB}" srcOrd="0" destOrd="0" presId="urn:microsoft.com/office/officeart/2005/8/layout/hList9"/>
    <dgm:cxn modelId="{143A23C2-3E34-4499-ACD7-95E5FA68EBC2}" type="presOf" srcId="{32921F36-50E2-4636-9E6E-D690D7E781D7}" destId="{7BF59C64-D4AF-4946-8FDF-DF5DBACF6F37}" srcOrd="0" destOrd="0" presId="urn:microsoft.com/office/officeart/2005/8/layout/hList9"/>
    <dgm:cxn modelId="{759978A5-11FA-4FAB-965F-E8A95C361068}" srcId="{F651E621-301E-4D09-AD09-6CD2124EC514}" destId="{32921F36-50E2-4636-9E6E-D690D7E781D7}" srcOrd="0" destOrd="0" parTransId="{60C3AD47-F83A-4B30-ABC5-D37DAF9AC3A7}" sibTransId="{AE054CB2-C2B9-4C37-838F-A8FF34FD6DD8}"/>
    <dgm:cxn modelId="{A11BDC66-1C5B-4A1D-801B-40950CAF1B87}" type="presOf" srcId="{32DD7DAB-947C-430C-8F78-42A0027F2AFF}" destId="{89F24E92-1E23-4A92-825A-E27CEA544E49}" srcOrd="1" destOrd="0" presId="urn:microsoft.com/office/officeart/2005/8/layout/hList9"/>
    <dgm:cxn modelId="{A2021649-343D-4339-A9B4-BE481671A0F9}" type="presOf" srcId="{32DD7DAB-947C-430C-8F78-42A0027F2AFF}" destId="{25DB61DE-31EE-4625-9559-7513A182CFF8}" srcOrd="0" destOrd="0" presId="urn:microsoft.com/office/officeart/2005/8/layout/hList9"/>
    <dgm:cxn modelId="{062E8E95-E29C-4C26-A645-EB3BF9A8E40F}" type="presOf" srcId="{F651E621-301E-4D09-AD09-6CD2124EC514}" destId="{EBBC2B84-C54E-4CB7-92A7-34C6BBC6AE42}" srcOrd="0" destOrd="0" presId="urn:microsoft.com/office/officeart/2005/8/layout/hList9"/>
    <dgm:cxn modelId="{0957DB59-57AE-4625-8B9A-7F24C06E5D3B}" type="presParOf" srcId="{4DC44020-4BA4-4279-AEC0-94379A4DF2EB}" destId="{3B2B588E-2FB6-495D-979C-18404C808A36}" srcOrd="0" destOrd="0" presId="urn:microsoft.com/office/officeart/2005/8/layout/hList9"/>
    <dgm:cxn modelId="{3EE6CDD0-15D0-44C9-BCCC-342BD3417D90}" type="presParOf" srcId="{4DC44020-4BA4-4279-AEC0-94379A4DF2EB}" destId="{8E07799B-FB87-4615-AE8D-25CFCA9E513E}" srcOrd="1" destOrd="0" presId="urn:microsoft.com/office/officeart/2005/8/layout/hList9"/>
    <dgm:cxn modelId="{3E2EDFCA-0465-46DE-AA91-41EF1856F2E3}" type="presParOf" srcId="{8E07799B-FB87-4615-AE8D-25CFCA9E513E}" destId="{09778C95-1F26-4E9F-85AB-84C3D2823485}" srcOrd="0" destOrd="0" presId="urn:microsoft.com/office/officeart/2005/8/layout/hList9"/>
    <dgm:cxn modelId="{84BC6167-9129-4AF6-A11D-064AB3692138}" type="presParOf" srcId="{8E07799B-FB87-4615-AE8D-25CFCA9E513E}" destId="{F26AC9A1-B045-470E-8C43-C0A38B953F74}" srcOrd="1" destOrd="0" presId="urn:microsoft.com/office/officeart/2005/8/layout/hList9"/>
    <dgm:cxn modelId="{D52EA9FB-0F0C-4254-A28E-656F11A876DE}" type="presParOf" srcId="{F26AC9A1-B045-470E-8C43-C0A38B953F74}" destId="{25DB61DE-31EE-4625-9559-7513A182CFF8}" srcOrd="0" destOrd="0" presId="urn:microsoft.com/office/officeart/2005/8/layout/hList9"/>
    <dgm:cxn modelId="{DD097948-4378-4940-B6EF-6DAC2FB13AA7}" type="presParOf" srcId="{F26AC9A1-B045-470E-8C43-C0A38B953F74}" destId="{89F24E92-1E23-4A92-825A-E27CEA544E49}" srcOrd="1" destOrd="0" presId="urn:microsoft.com/office/officeart/2005/8/layout/hList9"/>
    <dgm:cxn modelId="{1650FBFA-FCCE-4FDD-8285-F988E0A87AF9}" type="presParOf" srcId="{4DC44020-4BA4-4279-AEC0-94379A4DF2EB}" destId="{F26B8C98-0B5C-4491-BC0C-6B49867F88AF}" srcOrd="2" destOrd="0" presId="urn:microsoft.com/office/officeart/2005/8/layout/hList9"/>
    <dgm:cxn modelId="{E5F48158-928A-414E-A9CC-2690F7A7DD32}" type="presParOf" srcId="{4DC44020-4BA4-4279-AEC0-94379A4DF2EB}" destId="{15820302-14EE-4A49-A9D0-F3EED51CC73F}" srcOrd="3" destOrd="0" presId="urn:microsoft.com/office/officeart/2005/8/layout/hList9"/>
    <dgm:cxn modelId="{B59F3A8E-0A70-4068-ADF4-FD700960E522}" type="presParOf" srcId="{4DC44020-4BA4-4279-AEC0-94379A4DF2EB}" destId="{62D654F1-4701-4277-AF0C-36750B1B321F}" srcOrd="4" destOrd="0" presId="urn:microsoft.com/office/officeart/2005/8/layout/hList9"/>
    <dgm:cxn modelId="{E0A06A62-59B5-42AD-87A8-56DE56B9C495}" type="presParOf" srcId="{4DC44020-4BA4-4279-AEC0-94379A4DF2EB}" destId="{EC1D74C0-EFD5-48E9-BE44-42C1FF0D1378}" srcOrd="5" destOrd="0" presId="urn:microsoft.com/office/officeart/2005/8/layout/hList9"/>
    <dgm:cxn modelId="{D80CFAD0-2224-4DB7-ACE0-D45E3503000F}" type="presParOf" srcId="{4DC44020-4BA4-4279-AEC0-94379A4DF2EB}" destId="{38BAF42E-2186-4EA8-8802-F83D1E639515}" srcOrd="6" destOrd="0" presId="urn:microsoft.com/office/officeart/2005/8/layout/hList9"/>
    <dgm:cxn modelId="{3B8ABA08-E12A-49A6-8238-2B69F615FD35}" type="presParOf" srcId="{38BAF42E-2186-4EA8-8802-F83D1E639515}" destId="{AF4C04F1-D319-4E50-822D-C3BFAEC44EFE}" srcOrd="0" destOrd="0" presId="urn:microsoft.com/office/officeart/2005/8/layout/hList9"/>
    <dgm:cxn modelId="{8873F3C1-7582-4B31-96D3-A2CF04F8527C}" type="presParOf" srcId="{38BAF42E-2186-4EA8-8802-F83D1E639515}" destId="{5B6B704A-7E1B-4DFF-B7D9-28E7FEDF8137}" srcOrd="1" destOrd="0" presId="urn:microsoft.com/office/officeart/2005/8/layout/hList9"/>
    <dgm:cxn modelId="{3F7EE4A5-9F2A-48A3-A531-32F0960FD9E1}" type="presParOf" srcId="{5B6B704A-7E1B-4DFF-B7D9-28E7FEDF8137}" destId="{7BF59C64-D4AF-4946-8FDF-DF5DBACF6F37}" srcOrd="0" destOrd="0" presId="urn:microsoft.com/office/officeart/2005/8/layout/hList9"/>
    <dgm:cxn modelId="{3FD17D9B-56F2-48B5-94DD-DDF958866C18}" type="presParOf" srcId="{5B6B704A-7E1B-4DFF-B7D9-28E7FEDF8137}" destId="{D3483571-FC6F-4E26-A5AF-C462100CA301}" srcOrd="1" destOrd="0" presId="urn:microsoft.com/office/officeart/2005/8/layout/hList9"/>
    <dgm:cxn modelId="{EF574774-3799-4FE4-8A20-2FF6CCB77835}" type="presParOf" srcId="{4DC44020-4BA4-4279-AEC0-94379A4DF2EB}" destId="{0558F08A-5FE7-4A24-8B45-17F72C12D5E1}" srcOrd="7" destOrd="0" presId="urn:microsoft.com/office/officeart/2005/8/layout/hList9"/>
    <dgm:cxn modelId="{916B3816-78DC-4A0D-B05F-6A877194C934}" type="presParOf" srcId="{4DC44020-4BA4-4279-AEC0-94379A4DF2EB}" destId="{EBBC2B84-C54E-4CB7-92A7-34C6BBC6AE4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81A852-E752-4FFD-8A44-59B7BF197486}" type="doc">
      <dgm:prSet loTypeId="urn:microsoft.com/office/officeart/2005/8/layout/target1" loCatId="relationship" qsTypeId="urn:microsoft.com/office/officeart/2005/8/quickstyle/simple1" qsCatId="simple" csTypeId="urn:microsoft.com/office/officeart/2005/8/colors/accent2_5" csCatId="accent2" phldr="1"/>
      <dgm:spPr/>
    </dgm:pt>
    <dgm:pt modelId="{8AF3A036-DB81-49D7-83ED-19EF5592FDF3}">
      <dgm:prSet phldrT="[Texto]" custT="1"/>
      <dgm:spPr/>
      <dgm:t>
        <a:bodyPr/>
        <a:lstStyle/>
        <a:p>
          <a:r>
            <a:rPr lang="es-ES" sz="1400" dirty="0" smtClean="0"/>
            <a:t>Reservas legales</a:t>
          </a:r>
          <a:endParaRPr lang="es-ES" sz="1400" dirty="0"/>
        </a:p>
      </dgm:t>
    </dgm:pt>
    <dgm:pt modelId="{7771DE4E-E099-43C0-9CBC-460023243561}" type="parTrans" cxnId="{280EEE63-19B2-46D9-A268-530B53773C83}">
      <dgm:prSet/>
      <dgm:spPr/>
      <dgm:t>
        <a:bodyPr/>
        <a:lstStyle/>
        <a:p>
          <a:endParaRPr lang="es-ES"/>
        </a:p>
      </dgm:t>
    </dgm:pt>
    <dgm:pt modelId="{F9FBD2C0-D635-41FD-94F3-68D425FE1C35}" type="sibTrans" cxnId="{280EEE63-19B2-46D9-A268-530B53773C83}">
      <dgm:prSet/>
      <dgm:spPr/>
      <dgm:t>
        <a:bodyPr/>
        <a:lstStyle/>
        <a:p>
          <a:endParaRPr lang="es-ES"/>
        </a:p>
      </dgm:t>
    </dgm:pt>
    <dgm:pt modelId="{823F08BF-8765-4A07-B0BA-0DA95DDE0308}">
      <dgm:prSet phldrT="[Texto]" custT="1"/>
      <dgm:spPr/>
      <dgm:t>
        <a:bodyPr/>
        <a:lstStyle/>
        <a:p>
          <a:r>
            <a:rPr lang="es-ES" sz="1400" dirty="0" smtClean="0"/>
            <a:t>Reservas estatutarias</a:t>
          </a:r>
          <a:endParaRPr lang="es-ES" sz="1400" dirty="0"/>
        </a:p>
      </dgm:t>
    </dgm:pt>
    <dgm:pt modelId="{CF6C631C-F75A-481C-AEC4-0EE2C8D92F72}" type="parTrans" cxnId="{31CCEC0D-2006-433E-B864-F73FC80A39CB}">
      <dgm:prSet/>
      <dgm:spPr/>
      <dgm:t>
        <a:bodyPr/>
        <a:lstStyle/>
        <a:p>
          <a:endParaRPr lang="es-ES"/>
        </a:p>
      </dgm:t>
    </dgm:pt>
    <dgm:pt modelId="{46D3CA56-5075-4D84-BC69-8EF55A93781B}" type="sibTrans" cxnId="{31CCEC0D-2006-433E-B864-F73FC80A39CB}">
      <dgm:prSet/>
      <dgm:spPr/>
      <dgm:t>
        <a:bodyPr/>
        <a:lstStyle/>
        <a:p>
          <a:endParaRPr lang="es-ES"/>
        </a:p>
      </dgm:t>
    </dgm:pt>
    <dgm:pt modelId="{46F1A59C-840C-42FC-8206-9B9B1B250FE7}">
      <dgm:prSet phldrT="[Texto]" custT="1"/>
      <dgm:spPr/>
      <dgm:t>
        <a:bodyPr/>
        <a:lstStyle/>
        <a:p>
          <a:r>
            <a:rPr lang="es-ES" sz="1400" dirty="0" smtClean="0"/>
            <a:t>Reservas voluntarias</a:t>
          </a:r>
          <a:endParaRPr lang="es-ES" sz="1400" dirty="0"/>
        </a:p>
      </dgm:t>
    </dgm:pt>
    <dgm:pt modelId="{5F18641A-2CC6-4E3F-AF71-06AE3674CBFA}" type="parTrans" cxnId="{3A7CDF13-5DAC-4B5E-B716-E41D825C569D}">
      <dgm:prSet/>
      <dgm:spPr/>
      <dgm:t>
        <a:bodyPr/>
        <a:lstStyle/>
        <a:p>
          <a:endParaRPr lang="es-ES"/>
        </a:p>
      </dgm:t>
    </dgm:pt>
    <dgm:pt modelId="{E40576DE-19F5-4307-83C9-289BD9901822}" type="sibTrans" cxnId="{3A7CDF13-5DAC-4B5E-B716-E41D825C569D}">
      <dgm:prSet/>
      <dgm:spPr/>
      <dgm:t>
        <a:bodyPr/>
        <a:lstStyle/>
        <a:p>
          <a:endParaRPr lang="es-ES"/>
        </a:p>
      </dgm:t>
    </dgm:pt>
    <dgm:pt modelId="{6361C846-A400-4B1C-9611-5D6281139335}" type="pres">
      <dgm:prSet presAssocID="{D181A852-E752-4FFD-8A44-59B7BF197486}" presName="composite" presStyleCnt="0">
        <dgm:presLayoutVars>
          <dgm:chMax val="5"/>
          <dgm:dir/>
          <dgm:resizeHandles val="exact"/>
        </dgm:presLayoutVars>
      </dgm:prSet>
      <dgm:spPr/>
    </dgm:pt>
    <dgm:pt modelId="{5F92233D-FA54-46B4-B413-196E17B74A5C}" type="pres">
      <dgm:prSet presAssocID="{8AF3A036-DB81-49D7-83ED-19EF5592FDF3}" presName="circle1" presStyleLbl="lnNode1" presStyleIdx="0" presStyleCnt="3"/>
      <dgm:spPr/>
    </dgm:pt>
    <dgm:pt modelId="{358595A5-E6E1-4167-8E36-F5ECE6863FA1}" type="pres">
      <dgm:prSet presAssocID="{8AF3A036-DB81-49D7-83ED-19EF5592FDF3}" presName="text1" presStyleLbl="revTx" presStyleIdx="0" presStyleCnt="3" custScaleX="198368" custLinFactNeighborX="15420" custLinFactNeighborY="-165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F1A4D3-E069-45C5-99EE-977026F29322}" type="pres">
      <dgm:prSet presAssocID="{8AF3A036-DB81-49D7-83ED-19EF5592FDF3}" presName="line1" presStyleLbl="callout" presStyleIdx="0" presStyleCnt="6"/>
      <dgm:spPr/>
    </dgm:pt>
    <dgm:pt modelId="{931F6B33-F947-4AC4-B848-01098EB8A8F3}" type="pres">
      <dgm:prSet presAssocID="{8AF3A036-DB81-49D7-83ED-19EF5592FDF3}" presName="d1" presStyleLbl="callout" presStyleIdx="1" presStyleCnt="6"/>
      <dgm:spPr/>
    </dgm:pt>
    <dgm:pt modelId="{F6ED887F-BB2C-4E3E-A551-ACCBE1E36711}" type="pres">
      <dgm:prSet presAssocID="{823F08BF-8765-4A07-B0BA-0DA95DDE0308}" presName="circle2" presStyleLbl="lnNode1" presStyleIdx="1" presStyleCnt="3"/>
      <dgm:spPr/>
    </dgm:pt>
    <dgm:pt modelId="{93F8A712-39EC-4A56-AAC0-6B4A8ECD8B38}" type="pres">
      <dgm:prSet presAssocID="{823F08BF-8765-4A07-B0BA-0DA95DDE0308}" presName="text2" presStyleLbl="revTx" presStyleIdx="1" presStyleCnt="3" custScaleX="198368" custLinFactNeighborX="15421" custLinFactNeighborY="-251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E37B46-A3A5-43D8-A0AE-E93B8D1F311E}" type="pres">
      <dgm:prSet presAssocID="{823F08BF-8765-4A07-B0BA-0DA95DDE0308}" presName="line2" presStyleLbl="callout" presStyleIdx="2" presStyleCnt="6"/>
      <dgm:spPr/>
    </dgm:pt>
    <dgm:pt modelId="{93EB8841-215D-4BCB-8F5A-F92E258E9927}" type="pres">
      <dgm:prSet presAssocID="{823F08BF-8765-4A07-B0BA-0DA95DDE0308}" presName="d2" presStyleLbl="callout" presStyleIdx="3" presStyleCnt="6"/>
      <dgm:spPr/>
    </dgm:pt>
    <dgm:pt modelId="{D99B15DD-F100-4B84-BDA1-489672ED42BC}" type="pres">
      <dgm:prSet presAssocID="{46F1A59C-840C-42FC-8206-9B9B1B250FE7}" presName="circle3" presStyleLbl="lnNode1" presStyleIdx="2" presStyleCnt="3" custScaleX="82064" custScaleY="80647"/>
      <dgm:spPr/>
    </dgm:pt>
    <dgm:pt modelId="{2F06EA11-7FE7-4850-8169-BD0F8A93494B}" type="pres">
      <dgm:prSet presAssocID="{46F1A59C-840C-42FC-8206-9B9B1B250FE7}" presName="text3" presStyleLbl="revTx" presStyleIdx="2" presStyleCnt="3" custScaleX="198368" custLinFactNeighborX="15421" custLinFactNeighborY="-206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5D656C-2F40-4A57-B16F-D058B7D6A286}" type="pres">
      <dgm:prSet presAssocID="{46F1A59C-840C-42FC-8206-9B9B1B250FE7}" presName="line3" presStyleLbl="callout" presStyleIdx="4" presStyleCnt="6"/>
      <dgm:spPr/>
    </dgm:pt>
    <dgm:pt modelId="{6D98DFD4-56F9-4276-A27A-1E06AA0EF489}" type="pres">
      <dgm:prSet presAssocID="{46F1A59C-840C-42FC-8206-9B9B1B250FE7}" presName="d3" presStyleLbl="callout" presStyleIdx="5" presStyleCnt="6"/>
      <dgm:spPr/>
    </dgm:pt>
  </dgm:ptLst>
  <dgm:cxnLst>
    <dgm:cxn modelId="{280EEE63-19B2-46D9-A268-530B53773C83}" srcId="{D181A852-E752-4FFD-8A44-59B7BF197486}" destId="{8AF3A036-DB81-49D7-83ED-19EF5592FDF3}" srcOrd="0" destOrd="0" parTransId="{7771DE4E-E099-43C0-9CBC-460023243561}" sibTransId="{F9FBD2C0-D635-41FD-94F3-68D425FE1C35}"/>
    <dgm:cxn modelId="{ECE2BC8D-3087-46EE-83B4-69A0A80E5E34}" type="presOf" srcId="{823F08BF-8765-4A07-B0BA-0DA95DDE0308}" destId="{93F8A712-39EC-4A56-AAC0-6B4A8ECD8B38}" srcOrd="0" destOrd="0" presId="urn:microsoft.com/office/officeart/2005/8/layout/target1"/>
    <dgm:cxn modelId="{3A7CDF13-5DAC-4B5E-B716-E41D825C569D}" srcId="{D181A852-E752-4FFD-8A44-59B7BF197486}" destId="{46F1A59C-840C-42FC-8206-9B9B1B250FE7}" srcOrd="2" destOrd="0" parTransId="{5F18641A-2CC6-4E3F-AF71-06AE3674CBFA}" sibTransId="{E40576DE-19F5-4307-83C9-289BD9901822}"/>
    <dgm:cxn modelId="{7ADEAB95-2071-4A9E-AF83-6BA6EB916481}" type="presOf" srcId="{8AF3A036-DB81-49D7-83ED-19EF5592FDF3}" destId="{358595A5-E6E1-4167-8E36-F5ECE6863FA1}" srcOrd="0" destOrd="0" presId="urn:microsoft.com/office/officeart/2005/8/layout/target1"/>
    <dgm:cxn modelId="{B16092DD-3B08-4078-B6B2-697E1ACFA52F}" type="presOf" srcId="{46F1A59C-840C-42FC-8206-9B9B1B250FE7}" destId="{2F06EA11-7FE7-4850-8169-BD0F8A93494B}" srcOrd="0" destOrd="0" presId="urn:microsoft.com/office/officeart/2005/8/layout/target1"/>
    <dgm:cxn modelId="{31CCEC0D-2006-433E-B864-F73FC80A39CB}" srcId="{D181A852-E752-4FFD-8A44-59B7BF197486}" destId="{823F08BF-8765-4A07-B0BA-0DA95DDE0308}" srcOrd="1" destOrd="0" parTransId="{CF6C631C-F75A-481C-AEC4-0EE2C8D92F72}" sibTransId="{46D3CA56-5075-4D84-BC69-8EF55A93781B}"/>
    <dgm:cxn modelId="{4B4F4AE2-2609-4458-B3E1-32F65AB2377C}" type="presOf" srcId="{D181A852-E752-4FFD-8A44-59B7BF197486}" destId="{6361C846-A400-4B1C-9611-5D6281139335}" srcOrd="0" destOrd="0" presId="urn:microsoft.com/office/officeart/2005/8/layout/target1"/>
    <dgm:cxn modelId="{C29B7380-C946-4186-BCD8-4541B678229B}" type="presParOf" srcId="{6361C846-A400-4B1C-9611-5D6281139335}" destId="{5F92233D-FA54-46B4-B413-196E17B74A5C}" srcOrd="0" destOrd="0" presId="urn:microsoft.com/office/officeart/2005/8/layout/target1"/>
    <dgm:cxn modelId="{F858BA8A-BCA6-4C2E-BD61-DEBD574CC08B}" type="presParOf" srcId="{6361C846-A400-4B1C-9611-5D6281139335}" destId="{358595A5-E6E1-4167-8E36-F5ECE6863FA1}" srcOrd="1" destOrd="0" presId="urn:microsoft.com/office/officeart/2005/8/layout/target1"/>
    <dgm:cxn modelId="{34D674AF-D999-4604-A23A-B8ED4317521B}" type="presParOf" srcId="{6361C846-A400-4B1C-9611-5D6281139335}" destId="{87F1A4D3-E069-45C5-99EE-977026F29322}" srcOrd="2" destOrd="0" presId="urn:microsoft.com/office/officeart/2005/8/layout/target1"/>
    <dgm:cxn modelId="{48956D80-1560-49CD-9A3E-7B9414E8A0FB}" type="presParOf" srcId="{6361C846-A400-4B1C-9611-5D6281139335}" destId="{931F6B33-F947-4AC4-B848-01098EB8A8F3}" srcOrd="3" destOrd="0" presId="urn:microsoft.com/office/officeart/2005/8/layout/target1"/>
    <dgm:cxn modelId="{9B75A9A9-5843-4751-A671-C7B5DE32B950}" type="presParOf" srcId="{6361C846-A400-4B1C-9611-5D6281139335}" destId="{F6ED887F-BB2C-4E3E-A551-ACCBE1E36711}" srcOrd="4" destOrd="0" presId="urn:microsoft.com/office/officeart/2005/8/layout/target1"/>
    <dgm:cxn modelId="{74CC0C9D-EDF9-4398-B432-3AB051FC29C3}" type="presParOf" srcId="{6361C846-A400-4B1C-9611-5D6281139335}" destId="{93F8A712-39EC-4A56-AAC0-6B4A8ECD8B38}" srcOrd="5" destOrd="0" presId="urn:microsoft.com/office/officeart/2005/8/layout/target1"/>
    <dgm:cxn modelId="{2E6A21C9-DE20-4618-919A-111FA06B8CFB}" type="presParOf" srcId="{6361C846-A400-4B1C-9611-5D6281139335}" destId="{D5E37B46-A3A5-43D8-A0AE-E93B8D1F311E}" srcOrd="6" destOrd="0" presId="urn:microsoft.com/office/officeart/2005/8/layout/target1"/>
    <dgm:cxn modelId="{CE729B2C-080F-447D-A812-3E5981252AB8}" type="presParOf" srcId="{6361C846-A400-4B1C-9611-5D6281139335}" destId="{93EB8841-215D-4BCB-8F5A-F92E258E9927}" srcOrd="7" destOrd="0" presId="urn:microsoft.com/office/officeart/2005/8/layout/target1"/>
    <dgm:cxn modelId="{99A56AF3-9252-4284-AA12-149A716CFC63}" type="presParOf" srcId="{6361C846-A400-4B1C-9611-5D6281139335}" destId="{D99B15DD-F100-4B84-BDA1-489672ED42BC}" srcOrd="8" destOrd="0" presId="urn:microsoft.com/office/officeart/2005/8/layout/target1"/>
    <dgm:cxn modelId="{D3295E4E-19E4-4827-BAF7-B6CDF73A4146}" type="presParOf" srcId="{6361C846-A400-4B1C-9611-5D6281139335}" destId="{2F06EA11-7FE7-4850-8169-BD0F8A93494B}" srcOrd="9" destOrd="0" presId="urn:microsoft.com/office/officeart/2005/8/layout/target1"/>
    <dgm:cxn modelId="{93330470-13E3-489B-A25F-02A54E9653A2}" type="presParOf" srcId="{6361C846-A400-4B1C-9611-5D6281139335}" destId="{E55D656C-2F40-4A57-B16F-D058B7D6A286}" srcOrd="10" destOrd="0" presId="urn:microsoft.com/office/officeart/2005/8/layout/target1"/>
    <dgm:cxn modelId="{432AEC7E-ED41-43B1-B09F-3D8313F598D3}" type="presParOf" srcId="{6361C846-A400-4B1C-9611-5D6281139335}" destId="{6D98DFD4-56F9-4276-A27A-1E06AA0EF489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68C8759-1337-4B28-BC34-623A35CB6BE0}" type="doc">
      <dgm:prSet loTypeId="urn:microsoft.com/office/officeart/2008/layout/VerticalAccentList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683114DB-107D-401A-95F4-D548E8F2D195}">
      <dgm:prSet phldrT="[Texto]" custT="1"/>
      <dgm:spPr/>
      <dgm:t>
        <a:bodyPr/>
        <a:lstStyle/>
        <a:p>
          <a:r>
            <a:rPr lang="es-ES" sz="1600" dirty="0" smtClean="0"/>
            <a:t>Valor nominal de una acción </a:t>
          </a:r>
          <a:endParaRPr lang="es-ES" sz="1600" dirty="0"/>
        </a:p>
      </dgm:t>
    </dgm:pt>
    <dgm:pt modelId="{7F980D2B-3F79-4BC6-AFC0-DBE4E1A44417}" type="parTrans" cxnId="{FEFB5B1E-24D8-44AD-BC9A-9CBC2EA95D24}">
      <dgm:prSet/>
      <dgm:spPr/>
      <dgm:t>
        <a:bodyPr/>
        <a:lstStyle/>
        <a:p>
          <a:endParaRPr lang="es-ES"/>
        </a:p>
      </dgm:t>
    </dgm:pt>
    <dgm:pt modelId="{D5553CFA-C2B7-43EE-A099-CFD173BE44D1}" type="sibTrans" cxnId="{FEFB5B1E-24D8-44AD-BC9A-9CBC2EA95D24}">
      <dgm:prSet/>
      <dgm:spPr/>
      <dgm:t>
        <a:bodyPr/>
        <a:lstStyle/>
        <a:p>
          <a:endParaRPr lang="es-ES"/>
        </a:p>
      </dgm:t>
    </dgm:pt>
    <dgm:pt modelId="{94AFCFE4-83BA-4D2B-BFD4-9B9BC94DE59E}">
      <dgm:prSet phldrT="[Texto]" custT="1"/>
      <dgm:spPr/>
      <dgm:t>
        <a:bodyPr/>
        <a:lstStyle/>
        <a:p>
          <a:pPr marL="88900" indent="0"/>
          <a:r>
            <a:rPr lang="es-ES" sz="1400" dirty="0" smtClean="0"/>
            <a:t>Es el que tiene en el momento de su emisión.</a:t>
          </a:r>
          <a:endParaRPr lang="es-ES" sz="1400" dirty="0"/>
        </a:p>
      </dgm:t>
    </dgm:pt>
    <dgm:pt modelId="{1C903B70-A541-4D22-B135-E895DF526C6E}" type="parTrans" cxnId="{298A11A6-D8FC-4F21-9E6C-D92D8EB6445C}">
      <dgm:prSet/>
      <dgm:spPr/>
      <dgm:t>
        <a:bodyPr/>
        <a:lstStyle/>
        <a:p>
          <a:endParaRPr lang="es-ES"/>
        </a:p>
      </dgm:t>
    </dgm:pt>
    <dgm:pt modelId="{4BEC48F3-D4ED-4550-9F94-363662E3D0CC}" type="sibTrans" cxnId="{298A11A6-D8FC-4F21-9E6C-D92D8EB6445C}">
      <dgm:prSet/>
      <dgm:spPr/>
      <dgm:t>
        <a:bodyPr/>
        <a:lstStyle/>
        <a:p>
          <a:endParaRPr lang="es-ES"/>
        </a:p>
      </dgm:t>
    </dgm:pt>
    <dgm:pt modelId="{84341153-B3A9-4AC7-BF8E-04652DD137DD}">
      <dgm:prSet phldrT="[Texto]" custT="1"/>
      <dgm:spPr/>
      <dgm:t>
        <a:bodyPr/>
        <a:lstStyle/>
        <a:p>
          <a:r>
            <a:rPr lang="es-ES" sz="1600" dirty="0" smtClean="0"/>
            <a:t>Valor teórico de una acción </a:t>
          </a:r>
          <a:endParaRPr lang="es-ES" sz="1600" dirty="0"/>
        </a:p>
      </dgm:t>
    </dgm:pt>
    <dgm:pt modelId="{0E73D25A-342B-4F84-909F-789DB0E81D73}" type="parTrans" cxnId="{37A2BF48-55E6-45B7-B222-D0B89A292BFA}">
      <dgm:prSet/>
      <dgm:spPr/>
      <dgm:t>
        <a:bodyPr/>
        <a:lstStyle/>
        <a:p>
          <a:endParaRPr lang="es-ES"/>
        </a:p>
      </dgm:t>
    </dgm:pt>
    <dgm:pt modelId="{E8642457-23FD-4EA4-97F1-2CAB33DEC835}" type="sibTrans" cxnId="{37A2BF48-55E6-45B7-B222-D0B89A292BFA}">
      <dgm:prSet/>
      <dgm:spPr/>
      <dgm:t>
        <a:bodyPr/>
        <a:lstStyle/>
        <a:p>
          <a:endParaRPr lang="es-ES"/>
        </a:p>
      </dgm:t>
    </dgm:pt>
    <dgm:pt modelId="{FA25A5ED-FA6E-4293-9C3B-670B7DBB3B85}">
      <dgm:prSet phldrT="[Texto]" custT="1"/>
      <dgm:spPr/>
      <dgm:t>
        <a:bodyPr/>
        <a:lstStyle/>
        <a:p>
          <a:pPr marL="88900" indent="0"/>
          <a:r>
            <a:rPr lang="es-ES" sz="1400" dirty="0" smtClean="0"/>
            <a:t>Es aquel que la acción alcanza como consecuencia de la evolución del Patrimonio Neto.</a:t>
          </a:r>
          <a:endParaRPr lang="es-ES" sz="1400" dirty="0"/>
        </a:p>
      </dgm:t>
    </dgm:pt>
    <dgm:pt modelId="{4F84D1B8-BA9B-45D0-A3FA-620E498B728E}" type="parTrans" cxnId="{19196FD0-D6D5-49C0-B280-9E49D137FFFC}">
      <dgm:prSet/>
      <dgm:spPr/>
      <dgm:t>
        <a:bodyPr/>
        <a:lstStyle/>
        <a:p>
          <a:endParaRPr lang="es-ES"/>
        </a:p>
      </dgm:t>
    </dgm:pt>
    <dgm:pt modelId="{D56C45E3-3072-4565-BF28-3EFAD734F0F0}" type="sibTrans" cxnId="{19196FD0-D6D5-49C0-B280-9E49D137FFFC}">
      <dgm:prSet/>
      <dgm:spPr/>
      <dgm:t>
        <a:bodyPr/>
        <a:lstStyle/>
        <a:p>
          <a:endParaRPr lang="es-ES"/>
        </a:p>
      </dgm:t>
    </dgm:pt>
    <dgm:pt modelId="{926C2F35-EA23-4061-B18E-9CE715DCA40C}">
      <dgm:prSet phldrT="[Texto]" custT="1"/>
      <dgm:spPr/>
      <dgm:t>
        <a:bodyPr/>
        <a:lstStyle/>
        <a:p>
          <a:r>
            <a:rPr lang="es-ES" sz="1600" dirty="0" smtClean="0"/>
            <a:t>Valor de cotización: </a:t>
          </a:r>
          <a:endParaRPr lang="es-ES" sz="1600" dirty="0"/>
        </a:p>
      </dgm:t>
    </dgm:pt>
    <dgm:pt modelId="{8A8C62EC-3418-4086-84A2-0482BF4E9FDE}" type="parTrans" cxnId="{9673BE3C-5690-4222-AFBF-CFC07A2DD42D}">
      <dgm:prSet/>
      <dgm:spPr/>
      <dgm:t>
        <a:bodyPr/>
        <a:lstStyle/>
        <a:p>
          <a:endParaRPr lang="es-ES"/>
        </a:p>
      </dgm:t>
    </dgm:pt>
    <dgm:pt modelId="{89DE9C6E-4D3D-4343-8711-DF0123AEFC40}" type="sibTrans" cxnId="{9673BE3C-5690-4222-AFBF-CFC07A2DD42D}">
      <dgm:prSet/>
      <dgm:spPr/>
      <dgm:t>
        <a:bodyPr/>
        <a:lstStyle/>
        <a:p>
          <a:endParaRPr lang="es-ES"/>
        </a:p>
      </dgm:t>
    </dgm:pt>
    <dgm:pt modelId="{529381D1-DC6D-4D44-99F6-D2F59BD65C1E}">
      <dgm:prSet phldrT="[Texto]" custT="1"/>
      <dgm:spPr/>
      <dgm:t>
        <a:bodyPr/>
        <a:lstStyle/>
        <a:p>
          <a:pPr marL="88900" indent="0"/>
          <a:r>
            <a:rPr lang="es-ES" sz="1400" dirty="0" smtClean="0"/>
            <a:t>Es el que alcanza la acción en el mercado como consecuencia de la evolución del juego de la oferta y la demanda.</a:t>
          </a:r>
          <a:endParaRPr lang="es-ES" sz="1400" dirty="0"/>
        </a:p>
      </dgm:t>
    </dgm:pt>
    <dgm:pt modelId="{728D7E8A-5E2C-48A1-9EF6-BB065BEB244D}" type="parTrans" cxnId="{B71F2735-666D-48EA-9877-B50ECF6E711C}">
      <dgm:prSet/>
      <dgm:spPr/>
      <dgm:t>
        <a:bodyPr/>
        <a:lstStyle/>
        <a:p>
          <a:endParaRPr lang="es-ES"/>
        </a:p>
      </dgm:t>
    </dgm:pt>
    <dgm:pt modelId="{9669E029-DDDD-4111-96FD-E275D56EFE51}" type="sibTrans" cxnId="{B71F2735-666D-48EA-9877-B50ECF6E711C}">
      <dgm:prSet/>
      <dgm:spPr/>
      <dgm:t>
        <a:bodyPr/>
        <a:lstStyle/>
        <a:p>
          <a:endParaRPr lang="es-ES"/>
        </a:p>
      </dgm:t>
    </dgm:pt>
    <dgm:pt modelId="{9D2A2BED-42ED-48F2-AA5A-F901063BE3BC}" type="pres">
      <dgm:prSet presAssocID="{868C8759-1337-4B28-BC34-623A35CB6BE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CB8979A0-4977-4AEE-8AD7-139C7C6EDEAF}" type="pres">
      <dgm:prSet presAssocID="{683114DB-107D-401A-95F4-D548E8F2D195}" presName="parenttextcomposite" presStyleCnt="0"/>
      <dgm:spPr/>
    </dgm:pt>
    <dgm:pt modelId="{26AB2DC8-35E5-41C2-865E-B02C03123602}" type="pres">
      <dgm:prSet presAssocID="{683114DB-107D-401A-95F4-D548E8F2D195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66AA4F-B479-47FF-ADC7-D00468CA42D8}" type="pres">
      <dgm:prSet presAssocID="{683114DB-107D-401A-95F4-D548E8F2D195}" presName="composite" presStyleCnt="0"/>
      <dgm:spPr/>
    </dgm:pt>
    <dgm:pt modelId="{32935F54-C614-4074-B300-88C2714D31D4}" type="pres">
      <dgm:prSet presAssocID="{683114DB-107D-401A-95F4-D548E8F2D195}" presName="chevron1" presStyleLbl="alignNode1" presStyleIdx="0" presStyleCnt="21"/>
      <dgm:spPr/>
    </dgm:pt>
    <dgm:pt modelId="{92245527-E619-40BA-BAD7-E3C3B9C27FBF}" type="pres">
      <dgm:prSet presAssocID="{683114DB-107D-401A-95F4-D548E8F2D195}" presName="chevron2" presStyleLbl="alignNode1" presStyleIdx="1" presStyleCnt="21"/>
      <dgm:spPr/>
    </dgm:pt>
    <dgm:pt modelId="{1D717FCD-DBBE-48A9-8479-C79E57382785}" type="pres">
      <dgm:prSet presAssocID="{683114DB-107D-401A-95F4-D548E8F2D195}" presName="chevron3" presStyleLbl="alignNode1" presStyleIdx="2" presStyleCnt="21"/>
      <dgm:spPr/>
    </dgm:pt>
    <dgm:pt modelId="{350623CD-AD3D-4A83-A904-B8B1B5BB1C4F}" type="pres">
      <dgm:prSet presAssocID="{683114DB-107D-401A-95F4-D548E8F2D195}" presName="chevron4" presStyleLbl="alignNode1" presStyleIdx="3" presStyleCnt="21"/>
      <dgm:spPr/>
    </dgm:pt>
    <dgm:pt modelId="{2B33E7F1-A109-4AD2-B154-891C7B9FB0C6}" type="pres">
      <dgm:prSet presAssocID="{683114DB-107D-401A-95F4-D548E8F2D195}" presName="chevron5" presStyleLbl="alignNode1" presStyleIdx="4" presStyleCnt="21"/>
      <dgm:spPr/>
    </dgm:pt>
    <dgm:pt modelId="{078D84DB-A250-45D3-82C7-B13E7F829632}" type="pres">
      <dgm:prSet presAssocID="{683114DB-107D-401A-95F4-D548E8F2D195}" presName="chevron6" presStyleLbl="alignNode1" presStyleIdx="5" presStyleCnt="21"/>
      <dgm:spPr/>
    </dgm:pt>
    <dgm:pt modelId="{20D6066A-BC15-4417-BBC7-52A9D72DB0B3}" type="pres">
      <dgm:prSet presAssocID="{683114DB-107D-401A-95F4-D548E8F2D195}" presName="chevron7" presStyleLbl="alignNode1" presStyleIdx="6" presStyleCnt="21"/>
      <dgm:spPr/>
    </dgm:pt>
    <dgm:pt modelId="{1F97920A-007D-4DF6-AEEE-9A06D254C402}" type="pres">
      <dgm:prSet presAssocID="{683114DB-107D-401A-95F4-D548E8F2D195}" presName="childtext" presStyleLbl="solidFgAcc1" presStyleIdx="0" presStyleCnt="3" custScaleX="93574" custLinFactNeighborX="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E84922-407B-41BE-B520-9ED33034DAC4}" type="pres">
      <dgm:prSet presAssocID="{D5553CFA-C2B7-43EE-A099-CFD173BE44D1}" presName="sibTrans" presStyleCnt="0"/>
      <dgm:spPr/>
    </dgm:pt>
    <dgm:pt modelId="{92D57E9D-E81E-4FBD-A93B-1CB956071B52}" type="pres">
      <dgm:prSet presAssocID="{84341153-B3A9-4AC7-BF8E-04652DD137DD}" presName="parenttextcomposite" presStyleCnt="0"/>
      <dgm:spPr/>
    </dgm:pt>
    <dgm:pt modelId="{2E48FD20-F877-413A-B89A-4962BB1EA984}" type="pres">
      <dgm:prSet presAssocID="{84341153-B3A9-4AC7-BF8E-04652DD137D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AF68E0-F3E3-4E93-BB58-36B01F63B052}" type="pres">
      <dgm:prSet presAssocID="{84341153-B3A9-4AC7-BF8E-04652DD137DD}" presName="composite" presStyleCnt="0"/>
      <dgm:spPr/>
    </dgm:pt>
    <dgm:pt modelId="{54EFBB17-C10F-4971-B484-CE1C392B6462}" type="pres">
      <dgm:prSet presAssocID="{84341153-B3A9-4AC7-BF8E-04652DD137DD}" presName="chevron1" presStyleLbl="alignNode1" presStyleIdx="7" presStyleCnt="21"/>
      <dgm:spPr/>
    </dgm:pt>
    <dgm:pt modelId="{C10ADC91-354F-4BCC-8F9F-2B7258CB795D}" type="pres">
      <dgm:prSet presAssocID="{84341153-B3A9-4AC7-BF8E-04652DD137DD}" presName="chevron2" presStyleLbl="alignNode1" presStyleIdx="8" presStyleCnt="21"/>
      <dgm:spPr/>
    </dgm:pt>
    <dgm:pt modelId="{4DCDA41D-07D8-457E-AD55-3FCE5ABED08B}" type="pres">
      <dgm:prSet presAssocID="{84341153-B3A9-4AC7-BF8E-04652DD137DD}" presName="chevron3" presStyleLbl="alignNode1" presStyleIdx="9" presStyleCnt="21"/>
      <dgm:spPr/>
    </dgm:pt>
    <dgm:pt modelId="{FCD2DDAA-D109-46ED-B9B7-257A2543371D}" type="pres">
      <dgm:prSet presAssocID="{84341153-B3A9-4AC7-BF8E-04652DD137DD}" presName="chevron4" presStyleLbl="alignNode1" presStyleIdx="10" presStyleCnt="21"/>
      <dgm:spPr/>
    </dgm:pt>
    <dgm:pt modelId="{B621D249-00FF-4F05-937A-AFDCD5D71C3C}" type="pres">
      <dgm:prSet presAssocID="{84341153-B3A9-4AC7-BF8E-04652DD137DD}" presName="chevron5" presStyleLbl="alignNode1" presStyleIdx="11" presStyleCnt="21"/>
      <dgm:spPr/>
    </dgm:pt>
    <dgm:pt modelId="{BEA04EAC-8C4D-4035-878C-7C40BA503B03}" type="pres">
      <dgm:prSet presAssocID="{84341153-B3A9-4AC7-BF8E-04652DD137DD}" presName="chevron6" presStyleLbl="alignNode1" presStyleIdx="12" presStyleCnt="21"/>
      <dgm:spPr/>
    </dgm:pt>
    <dgm:pt modelId="{5F1A7DC8-CD21-4AE2-A9F4-266F50C052BF}" type="pres">
      <dgm:prSet presAssocID="{84341153-B3A9-4AC7-BF8E-04652DD137DD}" presName="chevron7" presStyleLbl="alignNode1" presStyleIdx="13" presStyleCnt="21"/>
      <dgm:spPr/>
    </dgm:pt>
    <dgm:pt modelId="{48450852-F3F3-4255-98B2-07B6AFF4091F}" type="pres">
      <dgm:prSet presAssocID="{84341153-B3A9-4AC7-BF8E-04652DD137DD}" presName="childtext" presStyleLbl="solidFgAcc1" presStyleIdx="1" presStyleCnt="3" custScaleX="93574" custLinFactNeighborX="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6422C0-702D-4E91-8F64-D5469DC1A34E}" type="pres">
      <dgm:prSet presAssocID="{E8642457-23FD-4EA4-97F1-2CAB33DEC835}" presName="sibTrans" presStyleCnt="0"/>
      <dgm:spPr/>
    </dgm:pt>
    <dgm:pt modelId="{0C0FDBA8-B604-4B0C-B067-8FB92082B8F7}" type="pres">
      <dgm:prSet presAssocID="{926C2F35-EA23-4061-B18E-9CE715DCA40C}" presName="parenttextcomposite" presStyleCnt="0"/>
      <dgm:spPr/>
    </dgm:pt>
    <dgm:pt modelId="{D51416B1-4F05-482F-BA5F-E2FA057CC878}" type="pres">
      <dgm:prSet presAssocID="{926C2F35-EA23-4061-B18E-9CE715DCA40C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0C0D3A-2CB7-4C11-961E-E6F01DADE25E}" type="pres">
      <dgm:prSet presAssocID="{926C2F35-EA23-4061-B18E-9CE715DCA40C}" presName="composite" presStyleCnt="0"/>
      <dgm:spPr/>
    </dgm:pt>
    <dgm:pt modelId="{03F539B1-C001-4F02-99A9-0DE82294172F}" type="pres">
      <dgm:prSet presAssocID="{926C2F35-EA23-4061-B18E-9CE715DCA40C}" presName="chevron1" presStyleLbl="alignNode1" presStyleIdx="14" presStyleCnt="21"/>
      <dgm:spPr/>
    </dgm:pt>
    <dgm:pt modelId="{2A1BFCC6-CDA9-4D4D-81FB-8DF689783866}" type="pres">
      <dgm:prSet presAssocID="{926C2F35-EA23-4061-B18E-9CE715DCA40C}" presName="chevron2" presStyleLbl="alignNode1" presStyleIdx="15" presStyleCnt="21"/>
      <dgm:spPr/>
    </dgm:pt>
    <dgm:pt modelId="{BA1E08DE-397D-4084-AADD-E58B0427960A}" type="pres">
      <dgm:prSet presAssocID="{926C2F35-EA23-4061-B18E-9CE715DCA40C}" presName="chevron3" presStyleLbl="alignNode1" presStyleIdx="16" presStyleCnt="21"/>
      <dgm:spPr/>
    </dgm:pt>
    <dgm:pt modelId="{BCC29EBF-BC81-46CC-8A5D-09166A9CFF4F}" type="pres">
      <dgm:prSet presAssocID="{926C2F35-EA23-4061-B18E-9CE715DCA40C}" presName="chevron4" presStyleLbl="alignNode1" presStyleIdx="17" presStyleCnt="21"/>
      <dgm:spPr/>
    </dgm:pt>
    <dgm:pt modelId="{2456B96E-A6F5-4CDF-A742-2350E4426A1F}" type="pres">
      <dgm:prSet presAssocID="{926C2F35-EA23-4061-B18E-9CE715DCA40C}" presName="chevron5" presStyleLbl="alignNode1" presStyleIdx="18" presStyleCnt="21"/>
      <dgm:spPr/>
    </dgm:pt>
    <dgm:pt modelId="{F5681F80-8194-4725-A370-67E6DD969F48}" type="pres">
      <dgm:prSet presAssocID="{926C2F35-EA23-4061-B18E-9CE715DCA40C}" presName="chevron6" presStyleLbl="alignNode1" presStyleIdx="19" presStyleCnt="21"/>
      <dgm:spPr/>
    </dgm:pt>
    <dgm:pt modelId="{5FA9E0EF-9F87-49AD-859B-BCF79BDF4338}" type="pres">
      <dgm:prSet presAssocID="{926C2F35-EA23-4061-B18E-9CE715DCA40C}" presName="chevron7" presStyleLbl="alignNode1" presStyleIdx="20" presStyleCnt="21"/>
      <dgm:spPr/>
    </dgm:pt>
    <dgm:pt modelId="{59541300-54EE-449C-B10B-1766B7458761}" type="pres">
      <dgm:prSet presAssocID="{926C2F35-EA23-4061-B18E-9CE715DCA40C}" presName="childtext" presStyleLbl="solidFgAcc1" presStyleIdx="2" presStyleCnt="3" custScaleX="93574" custScaleY="133946" custLinFactNeighborX="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60097B4-30A6-449B-BE91-CF7783C21E38}" type="presOf" srcId="{926C2F35-EA23-4061-B18E-9CE715DCA40C}" destId="{D51416B1-4F05-482F-BA5F-E2FA057CC878}" srcOrd="0" destOrd="0" presId="urn:microsoft.com/office/officeart/2008/layout/VerticalAccentList"/>
    <dgm:cxn modelId="{19196FD0-D6D5-49C0-B280-9E49D137FFFC}" srcId="{84341153-B3A9-4AC7-BF8E-04652DD137DD}" destId="{FA25A5ED-FA6E-4293-9C3B-670B7DBB3B85}" srcOrd="0" destOrd="0" parTransId="{4F84D1B8-BA9B-45D0-A3FA-620E498B728E}" sibTransId="{D56C45E3-3072-4565-BF28-3EFAD734F0F0}"/>
    <dgm:cxn modelId="{C359FE9A-B0D2-498F-96E1-98164F6EFF9C}" type="presOf" srcId="{84341153-B3A9-4AC7-BF8E-04652DD137DD}" destId="{2E48FD20-F877-413A-B89A-4962BB1EA984}" srcOrd="0" destOrd="0" presId="urn:microsoft.com/office/officeart/2008/layout/VerticalAccentList"/>
    <dgm:cxn modelId="{FEFB5B1E-24D8-44AD-BC9A-9CBC2EA95D24}" srcId="{868C8759-1337-4B28-BC34-623A35CB6BE0}" destId="{683114DB-107D-401A-95F4-D548E8F2D195}" srcOrd="0" destOrd="0" parTransId="{7F980D2B-3F79-4BC6-AFC0-DBE4E1A44417}" sibTransId="{D5553CFA-C2B7-43EE-A099-CFD173BE44D1}"/>
    <dgm:cxn modelId="{B71F2735-666D-48EA-9877-B50ECF6E711C}" srcId="{926C2F35-EA23-4061-B18E-9CE715DCA40C}" destId="{529381D1-DC6D-4D44-99F6-D2F59BD65C1E}" srcOrd="0" destOrd="0" parTransId="{728D7E8A-5E2C-48A1-9EF6-BB065BEB244D}" sibTransId="{9669E029-DDDD-4111-96FD-E275D56EFE51}"/>
    <dgm:cxn modelId="{37A2BF48-55E6-45B7-B222-D0B89A292BFA}" srcId="{868C8759-1337-4B28-BC34-623A35CB6BE0}" destId="{84341153-B3A9-4AC7-BF8E-04652DD137DD}" srcOrd="1" destOrd="0" parTransId="{0E73D25A-342B-4F84-909F-789DB0E81D73}" sibTransId="{E8642457-23FD-4EA4-97F1-2CAB33DEC835}"/>
    <dgm:cxn modelId="{9673BE3C-5690-4222-AFBF-CFC07A2DD42D}" srcId="{868C8759-1337-4B28-BC34-623A35CB6BE0}" destId="{926C2F35-EA23-4061-B18E-9CE715DCA40C}" srcOrd="2" destOrd="0" parTransId="{8A8C62EC-3418-4086-84A2-0482BF4E9FDE}" sibTransId="{89DE9C6E-4D3D-4343-8711-DF0123AEFC40}"/>
    <dgm:cxn modelId="{5B1A7DD7-FC6B-46B0-AFB8-6E2B363917A1}" type="presOf" srcId="{FA25A5ED-FA6E-4293-9C3B-670B7DBB3B85}" destId="{48450852-F3F3-4255-98B2-07B6AFF4091F}" srcOrd="0" destOrd="0" presId="urn:microsoft.com/office/officeart/2008/layout/VerticalAccentList"/>
    <dgm:cxn modelId="{298A11A6-D8FC-4F21-9E6C-D92D8EB6445C}" srcId="{683114DB-107D-401A-95F4-D548E8F2D195}" destId="{94AFCFE4-83BA-4D2B-BFD4-9B9BC94DE59E}" srcOrd="0" destOrd="0" parTransId="{1C903B70-A541-4D22-B135-E895DF526C6E}" sibTransId="{4BEC48F3-D4ED-4550-9F94-363662E3D0CC}"/>
    <dgm:cxn modelId="{C7B00392-2DB9-4FF9-8700-1450F52D8B22}" type="presOf" srcId="{868C8759-1337-4B28-BC34-623A35CB6BE0}" destId="{9D2A2BED-42ED-48F2-AA5A-F901063BE3BC}" srcOrd="0" destOrd="0" presId="urn:microsoft.com/office/officeart/2008/layout/VerticalAccentList"/>
    <dgm:cxn modelId="{26C10F03-32F0-40BB-8E53-2E86EECD6CEA}" type="presOf" srcId="{529381D1-DC6D-4D44-99F6-D2F59BD65C1E}" destId="{59541300-54EE-449C-B10B-1766B7458761}" srcOrd="0" destOrd="0" presId="urn:microsoft.com/office/officeart/2008/layout/VerticalAccentList"/>
    <dgm:cxn modelId="{E737B2D3-6DFE-44F3-AC30-8A1E2695B18C}" type="presOf" srcId="{683114DB-107D-401A-95F4-D548E8F2D195}" destId="{26AB2DC8-35E5-41C2-865E-B02C03123602}" srcOrd="0" destOrd="0" presId="urn:microsoft.com/office/officeart/2008/layout/VerticalAccentList"/>
    <dgm:cxn modelId="{AA8DDEB7-0D63-4A99-86F8-08D80E6ABBE9}" type="presOf" srcId="{94AFCFE4-83BA-4D2B-BFD4-9B9BC94DE59E}" destId="{1F97920A-007D-4DF6-AEEE-9A06D254C402}" srcOrd="0" destOrd="0" presId="urn:microsoft.com/office/officeart/2008/layout/VerticalAccentList"/>
    <dgm:cxn modelId="{2DD7C6B0-C650-453E-85C9-CBC2ECCB06B2}" type="presParOf" srcId="{9D2A2BED-42ED-48F2-AA5A-F901063BE3BC}" destId="{CB8979A0-4977-4AEE-8AD7-139C7C6EDEAF}" srcOrd="0" destOrd="0" presId="urn:microsoft.com/office/officeart/2008/layout/VerticalAccentList"/>
    <dgm:cxn modelId="{CB7ACB69-BE56-4362-9DB6-641BF2786EEB}" type="presParOf" srcId="{CB8979A0-4977-4AEE-8AD7-139C7C6EDEAF}" destId="{26AB2DC8-35E5-41C2-865E-B02C03123602}" srcOrd="0" destOrd="0" presId="urn:microsoft.com/office/officeart/2008/layout/VerticalAccentList"/>
    <dgm:cxn modelId="{E984AF69-6F3F-49C6-B407-3605008C7ABA}" type="presParOf" srcId="{9D2A2BED-42ED-48F2-AA5A-F901063BE3BC}" destId="{0D66AA4F-B479-47FF-ADC7-D00468CA42D8}" srcOrd="1" destOrd="0" presId="urn:microsoft.com/office/officeart/2008/layout/VerticalAccentList"/>
    <dgm:cxn modelId="{F93B2FDD-61B2-4C57-803C-276AF1F49735}" type="presParOf" srcId="{0D66AA4F-B479-47FF-ADC7-D00468CA42D8}" destId="{32935F54-C614-4074-B300-88C2714D31D4}" srcOrd="0" destOrd="0" presId="urn:microsoft.com/office/officeart/2008/layout/VerticalAccentList"/>
    <dgm:cxn modelId="{DC5672CA-E531-4068-8564-F3BA5F5F5250}" type="presParOf" srcId="{0D66AA4F-B479-47FF-ADC7-D00468CA42D8}" destId="{92245527-E619-40BA-BAD7-E3C3B9C27FBF}" srcOrd="1" destOrd="0" presId="urn:microsoft.com/office/officeart/2008/layout/VerticalAccentList"/>
    <dgm:cxn modelId="{9B1D87CC-B4C6-4C39-9CC0-9F849D98E7B5}" type="presParOf" srcId="{0D66AA4F-B479-47FF-ADC7-D00468CA42D8}" destId="{1D717FCD-DBBE-48A9-8479-C79E57382785}" srcOrd="2" destOrd="0" presId="urn:microsoft.com/office/officeart/2008/layout/VerticalAccentList"/>
    <dgm:cxn modelId="{1BD9D918-6228-4976-AC16-556E855092AE}" type="presParOf" srcId="{0D66AA4F-B479-47FF-ADC7-D00468CA42D8}" destId="{350623CD-AD3D-4A83-A904-B8B1B5BB1C4F}" srcOrd="3" destOrd="0" presId="urn:microsoft.com/office/officeart/2008/layout/VerticalAccentList"/>
    <dgm:cxn modelId="{854ADA4C-B978-49CC-B134-98EC5210F682}" type="presParOf" srcId="{0D66AA4F-B479-47FF-ADC7-D00468CA42D8}" destId="{2B33E7F1-A109-4AD2-B154-891C7B9FB0C6}" srcOrd="4" destOrd="0" presId="urn:microsoft.com/office/officeart/2008/layout/VerticalAccentList"/>
    <dgm:cxn modelId="{F111F985-2D9F-47C7-83E3-FDBDB539152A}" type="presParOf" srcId="{0D66AA4F-B479-47FF-ADC7-D00468CA42D8}" destId="{078D84DB-A250-45D3-82C7-B13E7F829632}" srcOrd="5" destOrd="0" presId="urn:microsoft.com/office/officeart/2008/layout/VerticalAccentList"/>
    <dgm:cxn modelId="{98C325C5-98BC-4F0B-A7D2-B5369707D09B}" type="presParOf" srcId="{0D66AA4F-B479-47FF-ADC7-D00468CA42D8}" destId="{20D6066A-BC15-4417-BBC7-52A9D72DB0B3}" srcOrd="6" destOrd="0" presId="urn:microsoft.com/office/officeart/2008/layout/VerticalAccentList"/>
    <dgm:cxn modelId="{F249E0D5-3660-4AD7-8558-AD82B73E2998}" type="presParOf" srcId="{0D66AA4F-B479-47FF-ADC7-D00468CA42D8}" destId="{1F97920A-007D-4DF6-AEEE-9A06D254C402}" srcOrd="7" destOrd="0" presId="urn:microsoft.com/office/officeart/2008/layout/VerticalAccentList"/>
    <dgm:cxn modelId="{AAAC7DC1-BD3B-4880-BB3A-5FBB89710DD6}" type="presParOf" srcId="{9D2A2BED-42ED-48F2-AA5A-F901063BE3BC}" destId="{3EE84922-407B-41BE-B520-9ED33034DAC4}" srcOrd="2" destOrd="0" presId="urn:microsoft.com/office/officeart/2008/layout/VerticalAccentList"/>
    <dgm:cxn modelId="{5B770621-9ECC-4A97-AEB3-583C9D80A080}" type="presParOf" srcId="{9D2A2BED-42ED-48F2-AA5A-F901063BE3BC}" destId="{92D57E9D-E81E-4FBD-A93B-1CB956071B52}" srcOrd="3" destOrd="0" presId="urn:microsoft.com/office/officeart/2008/layout/VerticalAccentList"/>
    <dgm:cxn modelId="{108AB214-0D66-4736-8CD1-21AC77EA1E87}" type="presParOf" srcId="{92D57E9D-E81E-4FBD-A93B-1CB956071B52}" destId="{2E48FD20-F877-413A-B89A-4962BB1EA984}" srcOrd="0" destOrd="0" presId="urn:microsoft.com/office/officeart/2008/layout/VerticalAccentList"/>
    <dgm:cxn modelId="{BDAB6F48-6080-4571-85E4-AF2060B1E12C}" type="presParOf" srcId="{9D2A2BED-42ED-48F2-AA5A-F901063BE3BC}" destId="{3CAF68E0-F3E3-4E93-BB58-36B01F63B052}" srcOrd="4" destOrd="0" presId="urn:microsoft.com/office/officeart/2008/layout/VerticalAccentList"/>
    <dgm:cxn modelId="{7AB0BCD3-F5E7-4A0F-97BC-2DC454B7B8D0}" type="presParOf" srcId="{3CAF68E0-F3E3-4E93-BB58-36B01F63B052}" destId="{54EFBB17-C10F-4971-B484-CE1C392B6462}" srcOrd="0" destOrd="0" presId="urn:microsoft.com/office/officeart/2008/layout/VerticalAccentList"/>
    <dgm:cxn modelId="{806D5254-EDF3-4059-945D-5C162A7B2CC1}" type="presParOf" srcId="{3CAF68E0-F3E3-4E93-BB58-36B01F63B052}" destId="{C10ADC91-354F-4BCC-8F9F-2B7258CB795D}" srcOrd="1" destOrd="0" presId="urn:microsoft.com/office/officeart/2008/layout/VerticalAccentList"/>
    <dgm:cxn modelId="{C08E174B-7BAC-483E-97AD-99FD84C6CA33}" type="presParOf" srcId="{3CAF68E0-F3E3-4E93-BB58-36B01F63B052}" destId="{4DCDA41D-07D8-457E-AD55-3FCE5ABED08B}" srcOrd="2" destOrd="0" presId="urn:microsoft.com/office/officeart/2008/layout/VerticalAccentList"/>
    <dgm:cxn modelId="{7CF51314-648B-416B-9D59-0D7A00CD6802}" type="presParOf" srcId="{3CAF68E0-F3E3-4E93-BB58-36B01F63B052}" destId="{FCD2DDAA-D109-46ED-B9B7-257A2543371D}" srcOrd="3" destOrd="0" presId="urn:microsoft.com/office/officeart/2008/layout/VerticalAccentList"/>
    <dgm:cxn modelId="{376ACD43-035E-4661-BCF1-496DA68217C3}" type="presParOf" srcId="{3CAF68E0-F3E3-4E93-BB58-36B01F63B052}" destId="{B621D249-00FF-4F05-937A-AFDCD5D71C3C}" srcOrd="4" destOrd="0" presId="urn:microsoft.com/office/officeart/2008/layout/VerticalAccentList"/>
    <dgm:cxn modelId="{6635C366-7A53-4A0D-89A7-67C4DFBD9C13}" type="presParOf" srcId="{3CAF68E0-F3E3-4E93-BB58-36B01F63B052}" destId="{BEA04EAC-8C4D-4035-878C-7C40BA503B03}" srcOrd="5" destOrd="0" presId="urn:microsoft.com/office/officeart/2008/layout/VerticalAccentList"/>
    <dgm:cxn modelId="{51514EFC-F393-4763-8EA3-5B2EA2097678}" type="presParOf" srcId="{3CAF68E0-F3E3-4E93-BB58-36B01F63B052}" destId="{5F1A7DC8-CD21-4AE2-A9F4-266F50C052BF}" srcOrd="6" destOrd="0" presId="urn:microsoft.com/office/officeart/2008/layout/VerticalAccentList"/>
    <dgm:cxn modelId="{FCF871A9-9DB9-4CC3-AD28-BCCD59EE1F6C}" type="presParOf" srcId="{3CAF68E0-F3E3-4E93-BB58-36B01F63B052}" destId="{48450852-F3F3-4255-98B2-07B6AFF4091F}" srcOrd="7" destOrd="0" presId="urn:microsoft.com/office/officeart/2008/layout/VerticalAccentList"/>
    <dgm:cxn modelId="{B34BB2B3-AD1F-4B6C-9565-720F10C69011}" type="presParOf" srcId="{9D2A2BED-42ED-48F2-AA5A-F901063BE3BC}" destId="{6A6422C0-702D-4E91-8F64-D5469DC1A34E}" srcOrd="5" destOrd="0" presId="urn:microsoft.com/office/officeart/2008/layout/VerticalAccentList"/>
    <dgm:cxn modelId="{87A13EE7-38B2-4AEA-AD3F-B53FA2EE3287}" type="presParOf" srcId="{9D2A2BED-42ED-48F2-AA5A-F901063BE3BC}" destId="{0C0FDBA8-B604-4B0C-B067-8FB92082B8F7}" srcOrd="6" destOrd="0" presId="urn:microsoft.com/office/officeart/2008/layout/VerticalAccentList"/>
    <dgm:cxn modelId="{200556DF-97D2-4A3C-8E46-2EB059757E33}" type="presParOf" srcId="{0C0FDBA8-B604-4B0C-B067-8FB92082B8F7}" destId="{D51416B1-4F05-482F-BA5F-E2FA057CC878}" srcOrd="0" destOrd="0" presId="urn:microsoft.com/office/officeart/2008/layout/VerticalAccentList"/>
    <dgm:cxn modelId="{27166155-985A-4330-8B15-58FC501042C8}" type="presParOf" srcId="{9D2A2BED-42ED-48F2-AA5A-F901063BE3BC}" destId="{1B0C0D3A-2CB7-4C11-961E-E6F01DADE25E}" srcOrd="7" destOrd="0" presId="urn:microsoft.com/office/officeart/2008/layout/VerticalAccentList"/>
    <dgm:cxn modelId="{C54B9818-0C71-43C0-A93E-C126A4AD5379}" type="presParOf" srcId="{1B0C0D3A-2CB7-4C11-961E-E6F01DADE25E}" destId="{03F539B1-C001-4F02-99A9-0DE82294172F}" srcOrd="0" destOrd="0" presId="urn:microsoft.com/office/officeart/2008/layout/VerticalAccentList"/>
    <dgm:cxn modelId="{ED8746C4-00EC-4B94-8030-26AFB671FF16}" type="presParOf" srcId="{1B0C0D3A-2CB7-4C11-961E-E6F01DADE25E}" destId="{2A1BFCC6-CDA9-4D4D-81FB-8DF689783866}" srcOrd="1" destOrd="0" presId="urn:microsoft.com/office/officeart/2008/layout/VerticalAccentList"/>
    <dgm:cxn modelId="{25BAE669-2317-46DF-9CD7-86A5077749A0}" type="presParOf" srcId="{1B0C0D3A-2CB7-4C11-961E-E6F01DADE25E}" destId="{BA1E08DE-397D-4084-AADD-E58B0427960A}" srcOrd="2" destOrd="0" presId="urn:microsoft.com/office/officeart/2008/layout/VerticalAccentList"/>
    <dgm:cxn modelId="{C1C30A68-5FC8-4BB4-BD49-696AD1E37FCD}" type="presParOf" srcId="{1B0C0D3A-2CB7-4C11-961E-E6F01DADE25E}" destId="{BCC29EBF-BC81-46CC-8A5D-09166A9CFF4F}" srcOrd="3" destOrd="0" presId="urn:microsoft.com/office/officeart/2008/layout/VerticalAccentList"/>
    <dgm:cxn modelId="{BFAB3F1A-885A-4AFE-9919-2081419A1214}" type="presParOf" srcId="{1B0C0D3A-2CB7-4C11-961E-E6F01DADE25E}" destId="{2456B96E-A6F5-4CDF-A742-2350E4426A1F}" srcOrd="4" destOrd="0" presId="urn:microsoft.com/office/officeart/2008/layout/VerticalAccentList"/>
    <dgm:cxn modelId="{C07D5321-D519-4E21-9AD9-0859E22B38E6}" type="presParOf" srcId="{1B0C0D3A-2CB7-4C11-961E-E6F01DADE25E}" destId="{F5681F80-8194-4725-A370-67E6DD969F48}" srcOrd="5" destOrd="0" presId="urn:microsoft.com/office/officeart/2008/layout/VerticalAccentList"/>
    <dgm:cxn modelId="{3E6AB8B0-8846-40CD-8472-1099D1530237}" type="presParOf" srcId="{1B0C0D3A-2CB7-4C11-961E-E6F01DADE25E}" destId="{5FA9E0EF-9F87-49AD-859B-BCF79BDF4338}" srcOrd="6" destOrd="0" presId="urn:microsoft.com/office/officeart/2008/layout/VerticalAccentList"/>
    <dgm:cxn modelId="{308262F6-C874-426C-9261-647189AB3BDE}" type="presParOf" srcId="{1B0C0D3A-2CB7-4C11-961E-E6F01DADE25E}" destId="{59541300-54EE-449C-B10B-1766B7458761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3AD9F-D887-494D-B980-675A906FFE5D}">
      <dsp:nvSpPr>
        <dsp:cNvPr id="0" name=""/>
        <dsp:cNvSpPr/>
      </dsp:nvSpPr>
      <dsp:spPr>
        <a:xfrm>
          <a:off x="2168803" y="1472624"/>
          <a:ext cx="1758393" cy="178592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Funciones del departamento financiero</a:t>
          </a:r>
          <a:endParaRPr lang="es-ES" sz="1600" b="1" kern="1200" dirty="0"/>
        </a:p>
      </dsp:txBody>
      <dsp:txXfrm>
        <a:off x="2426314" y="1734167"/>
        <a:ext cx="1243371" cy="1262839"/>
      </dsp:txXfrm>
    </dsp:sp>
    <dsp:sp modelId="{5B9E7CA6-FF5E-4DDA-8AB1-53D26DD32F31}">
      <dsp:nvSpPr>
        <dsp:cNvPr id="0" name=""/>
        <dsp:cNvSpPr/>
      </dsp:nvSpPr>
      <dsp:spPr>
        <a:xfrm rot="11700000">
          <a:off x="1017063" y="1742986"/>
          <a:ext cx="1136304" cy="461299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AEEA03-DC25-44B6-86A5-D94CAE695DDA}">
      <dsp:nvSpPr>
        <dsp:cNvPr id="0" name=""/>
        <dsp:cNvSpPr/>
      </dsp:nvSpPr>
      <dsp:spPr>
        <a:xfrm>
          <a:off x="267590" y="1402659"/>
          <a:ext cx="1537665" cy="847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Estimar los recursos necesarios</a:t>
          </a:r>
          <a:endParaRPr lang="es-ES" sz="1500" kern="1200" dirty="0"/>
        </a:p>
      </dsp:txBody>
      <dsp:txXfrm>
        <a:off x="292423" y="1427492"/>
        <a:ext cx="1487999" cy="798190"/>
      </dsp:txXfrm>
    </dsp:sp>
    <dsp:sp modelId="{0A8F0DFF-CC56-44A4-877D-F98B9D805DFA}">
      <dsp:nvSpPr>
        <dsp:cNvPr id="0" name=""/>
        <dsp:cNvSpPr/>
      </dsp:nvSpPr>
      <dsp:spPr>
        <a:xfrm rot="14700000">
          <a:off x="1842666" y="758003"/>
          <a:ext cx="1126516" cy="461299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291874-14BC-4691-89CA-2DEACA439A6F}">
      <dsp:nvSpPr>
        <dsp:cNvPr id="0" name=""/>
        <dsp:cNvSpPr/>
      </dsp:nvSpPr>
      <dsp:spPr>
        <a:xfrm>
          <a:off x="1399048" y="54239"/>
          <a:ext cx="1537665" cy="847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Escoger las mejores fuentes de financiación</a:t>
          </a:r>
          <a:endParaRPr lang="es-ES" sz="1500" kern="1200" dirty="0"/>
        </a:p>
      </dsp:txBody>
      <dsp:txXfrm>
        <a:off x="1423881" y="79072"/>
        <a:ext cx="1487999" cy="798190"/>
      </dsp:txXfrm>
    </dsp:sp>
    <dsp:sp modelId="{EEAFF59B-0828-42DA-A8A1-0456B1B4A2D6}">
      <dsp:nvSpPr>
        <dsp:cNvPr id="0" name=""/>
        <dsp:cNvSpPr/>
      </dsp:nvSpPr>
      <dsp:spPr>
        <a:xfrm rot="17700000">
          <a:off x="3126816" y="758003"/>
          <a:ext cx="1126516" cy="461299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1661B6-8DD7-4C5F-BB44-ADC9BABDF53C}">
      <dsp:nvSpPr>
        <dsp:cNvPr id="0" name=""/>
        <dsp:cNvSpPr/>
      </dsp:nvSpPr>
      <dsp:spPr>
        <a:xfrm>
          <a:off x="3044037" y="54239"/>
          <a:ext cx="1768161" cy="847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Invertir los recursos de la mejor forma posible</a:t>
          </a:r>
          <a:endParaRPr lang="es-ES" sz="1500" kern="1200" dirty="0"/>
        </a:p>
      </dsp:txBody>
      <dsp:txXfrm>
        <a:off x="3068870" y="79072"/>
        <a:ext cx="1718495" cy="798190"/>
      </dsp:txXfrm>
    </dsp:sp>
    <dsp:sp modelId="{4A375BE2-79EC-454F-A75B-A97AA825A32C}">
      <dsp:nvSpPr>
        <dsp:cNvPr id="0" name=""/>
        <dsp:cNvSpPr/>
      </dsp:nvSpPr>
      <dsp:spPr>
        <a:xfrm rot="20700000">
          <a:off x="3942631" y="1742986"/>
          <a:ext cx="1136304" cy="461299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EF7F24-20F2-400A-8B45-0C46BFAE323A}">
      <dsp:nvSpPr>
        <dsp:cNvPr id="0" name=""/>
        <dsp:cNvSpPr/>
      </dsp:nvSpPr>
      <dsp:spPr>
        <a:xfrm>
          <a:off x="4290744" y="1402659"/>
          <a:ext cx="1537665" cy="847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No endeudarse por encima del 50%</a:t>
          </a:r>
          <a:endParaRPr lang="es-ES" sz="1500" kern="1200" dirty="0"/>
        </a:p>
      </dsp:txBody>
      <dsp:txXfrm>
        <a:off x="4315577" y="1427492"/>
        <a:ext cx="1487999" cy="7981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0B62C-7B1E-4331-9226-09C61A594162}">
      <dsp:nvSpPr>
        <dsp:cNvPr id="0" name=""/>
        <dsp:cNvSpPr/>
      </dsp:nvSpPr>
      <dsp:spPr>
        <a:xfrm>
          <a:off x="1610372" y="885818"/>
          <a:ext cx="902653" cy="402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974"/>
              </a:lnTo>
              <a:lnTo>
                <a:pt x="902653" y="239974"/>
              </a:lnTo>
              <a:lnTo>
                <a:pt x="902653" y="40253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C4566-CD8F-4C54-AD94-5D761588A99E}">
      <dsp:nvSpPr>
        <dsp:cNvPr id="0" name=""/>
        <dsp:cNvSpPr/>
      </dsp:nvSpPr>
      <dsp:spPr>
        <a:xfrm>
          <a:off x="707718" y="885818"/>
          <a:ext cx="902653" cy="402538"/>
        </a:xfrm>
        <a:custGeom>
          <a:avLst/>
          <a:gdLst/>
          <a:ahLst/>
          <a:cxnLst/>
          <a:rect l="0" t="0" r="0" b="0"/>
          <a:pathLst>
            <a:path>
              <a:moveTo>
                <a:pt x="902653" y="0"/>
              </a:moveTo>
              <a:lnTo>
                <a:pt x="902653" y="239974"/>
              </a:lnTo>
              <a:lnTo>
                <a:pt x="0" y="239974"/>
              </a:lnTo>
              <a:lnTo>
                <a:pt x="0" y="40253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5697E-EAF0-481F-AA52-AB13D28D3E89}">
      <dsp:nvSpPr>
        <dsp:cNvPr id="0" name=""/>
        <dsp:cNvSpPr/>
      </dsp:nvSpPr>
      <dsp:spPr>
        <a:xfrm>
          <a:off x="937563" y="189117"/>
          <a:ext cx="1345617" cy="6967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9831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Según la procedencia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937563" y="189117"/>
        <a:ext cx="1345617" cy="696701"/>
      </dsp:txXfrm>
    </dsp:sp>
    <dsp:sp modelId="{6ADBF200-8F31-41E2-8A15-B0EA841A48ED}">
      <dsp:nvSpPr>
        <dsp:cNvPr id="0" name=""/>
        <dsp:cNvSpPr/>
      </dsp:nvSpPr>
      <dsp:spPr>
        <a:xfrm>
          <a:off x="1206686" y="730996"/>
          <a:ext cx="1211055" cy="2322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1206686" y="730996"/>
        <a:ext cx="1211055" cy="232233"/>
      </dsp:txXfrm>
    </dsp:sp>
    <dsp:sp modelId="{0FEBB77C-BC22-4694-BAEF-7292250D9D34}">
      <dsp:nvSpPr>
        <dsp:cNvPr id="0" name=""/>
        <dsp:cNvSpPr/>
      </dsp:nvSpPr>
      <dsp:spPr>
        <a:xfrm>
          <a:off x="34910" y="1288357"/>
          <a:ext cx="1345617" cy="6967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9831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Financiación externa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4910" y="1288357"/>
        <a:ext cx="1345617" cy="696701"/>
      </dsp:txXfrm>
    </dsp:sp>
    <dsp:sp modelId="{ACE95C77-2BC7-4C9A-8D00-25A3BAE8E986}">
      <dsp:nvSpPr>
        <dsp:cNvPr id="0" name=""/>
        <dsp:cNvSpPr/>
      </dsp:nvSpPr>
      <dsp:spPr>
        <a:xfrm>
          <a:off x="304033" y="1830235"/>
          <a:ext cx="1211055" cy="2322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304033" y="1830235"/>
        <a:ext cx="1211055" cy="232233"/>
      </dsp:txXfrm>
    </dsp:sp>
    <dsp:sp modelId="{3A44B1F2-992E-472F-95DB-59030F607686}">
      <dsp:nvSpPr>
        <dsp:cNvPr id="0" name=""/>
        <dsp:cNvSpPr/>
      </dsp:nvSpPr>
      <dsp:spPr>
        <a:xfrm>
          <a:off x="1840216" y="1288357"/>
          <a:ext cx="1345617" cy="6967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9831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Financiación interna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840216" y="1288357"/>
        <a:ext cx="1345617" cy="696701"/>
      </dsp:txXfrm>
    </dsp:sp>
    <dsp:sp modelId="{2A073DB6-FD2D-4C70-ABFE-27982A9F1DE5}">
      <dsp:nvSpPr>
        <dsp:cNvPr id="0" name=""/>
        <dsp:cNvSpPr/>
      </dsp:nvSpPr>
      <dsp:spPr>
        <a:xfrm>
          <a:off x="2109340" y="1830235"/>
          <a:ext cx="1211055" cy="2322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2109340" y="1830235"/>
        <a:ext cx="1211055" cy="2322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0B62C-7B1E-4331-9226-09C61A594162}">
      <dsp:nvSpPr>
        <dsp:cNvPr id="0" name=""/>
        <dsp:cNvSpPr/>
      </dsp:nvSpPr>
      <dsp:spPr>
        <a:xfrm>
          <a:off x="1610372" y="885818"/>
          <a:ext cx="902653" cy="402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974"/>
              </a:lnTo>
              <a:lnTo>
                <a:pt x="902653" y="239974"/>
              </a:lnTo>
              <a:lnTo>
                <a:pt x="902653" y="4025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C4566-CD8F-4C54-AD94-5D761588A99E}">
      <dsp:nvSpPr>
        <dsp:cNvPr id="0" name=""/>
        <dsp:cNvSpPr/>
      </dsp:nvSpPr>
      <dsp:spPr>
        <a:xfrm>
          <a:off x="707718" y="885818"/>
          <a:ext cx="902653" cy="402538"/>
        </a:xfrm>
        <a:custGeom>
          <a:avLst/>
          <a:gdLst/>
          <a:ahLst/>
          <a:cxnLst/>
          <a:rect l="0" t="0" r="0" b="0"/>
          <a:pathLst>
            <a:path>
              <a:moveTo>
                <a:pt x="902653" y="0"/>
              </a:moveTo>
              <a:lnTo>
                <a:pt x="902653" y="239974"/>
              </a:lnTo>
              <a:lnTo>
                <a:pt x="0" y="239974"/>
              </a:lnTo>
              <a:lnTo>
                <a:pt x="0" y="4025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5697E-EAF0-481F-AA52-AB13D28D3E89}">
      <dsp:nvSpPr>
        <dsp:cNvPr id="0" name=""/>
        <dsp:cNvSpPr/>
      </dsp:nvSpPr>
      <dsp:spPr>
        <a:xfrm>
          <a:off x="937563" y="189117"/>
          <a:ext cx="1345617" cy="6967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9831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Según la titularidad</a:t>
          </a:r>
          <a:endParaRPr lang="es-ES" sz="1600" b="1" kern="1200" dirty="0"/>
        </a:p>
      </dsp:txBody>
      <dsp:txXfrm>
        <a:off x="937563" y="189117"/>
        <a:ext cx="1345617" cy="696701"/>
      </dsp:txXfrm>
    </dsp:sp>
    <dsp:sp modelId="{6ADBF200-8F31-41E2-8A15-B0EA841A48ED}">
      <dsp:nvSpPr>
        <dsp:cNvPr id="0" name=""/>
        <dsp:cNvSpPr/>
      </dsp:nvSpPr>
      <dsp:spPr>
        <a:xfrm>
          <a:off x="1206686" y="730996"/>
          <a:ext cx="1211055" cy="232233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1206686" y="730996"/>
        <a:ext cx="1211055" cy="232233"/>
      </dsp:txXfrm>
    </dsp:sp>
    <dsp:sp modelId="{0FEBB77C-BC22-4694-BAEF-7292250D9D34}">
      <dsp:nvSpPr>
        <dsp:cNvPr id="0" name=""/>
        <dsp:cNvSpPr/>
      </dsp:nvSpPr>
      <dsp:spPr>
        <a:xfrm>
          <a:off x="34910" y="1288357"/>
          <a:ext cx="1345617" cy="6967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9831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Financiación propia</a:t>
          </a:r>
          <a:endParaRPr lang="es-ES" sz="1600" kern="1200" dirty="0"/>
        </a:p>
      </dsp:txBody>
      <dsp:txXfrm>
        <a:off x="34910" y="1288357"/>
        <a:ext cx="1345617" cy="696701"/>
      </dsp:txXfrm>
    </dsp:sp>
    <dsp:sp modelId="{ACE95C77-2BC7-4C9A-8D00-25A3BAE8E986}">
      <dsp:nvSpPr>
        <dsp:cNvPr id="0" name=""/>
        <dsp:cNvSpPr/>
      </dsp:nvSpPr>
      <dsp:spPr>
        <a:xfrm>
          <a:off x="304033" y="1830235"/>
          <a:ext cx="1211055" cy="232233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304033" y="1830235"/>
        <a:ext cx="1211055" cy="232233"/>
      </dsp:txXfrm>
    </dsp:sp>
    <dsp:sp modelId="{3A44B1F2-992E-472F-95DB-59030F607686}">
      <dsp:nvSpPr>
        <dsp:cNvPr id="0" name=""/>
        <dsp:cNvSpPr/>
      </dsp:nvSpPr>
      <dsp:spPr>
        <a:xfrm>
          <a:off x="1840216" y="1288357"/>
          <a:ext cx="1345617" cy="6967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9831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Financiación ajena</a:t>
          </a:r>
          <a:endParaRPr lang="es-ES" sz="1600" kern="1200" dirty="0"/>
        </a:p>
      </dsp:txBody>
      <dsp:txXfrm>
        <a:off x="1840216" y="1288357"/>
        <a:ext cx="1345617" cy="696701"/>
      </dsp:txXfrm>
    </dsp:sp>
    <dsp:sp modelId="{2A073DB6-FD2D-4C70-ABFE-27982A9F1DE5}">
      <dsp:nvSpPr>
        <dsp:cNvPr id="0" name=""/>
        <dsp:cNvSpPr/>
      </dsp:nvSpPr>
      <dsp:spPr>
        <a:xfrm>
          <a:off x="2109340" y="1830235"/>
          <a:ext cx="1211055" cy="232233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2109340" y="1830235"/>
        <a:ext cx="1211055" cy="2322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0B62C-7B1E-4331-9226-09C61A594162}">
      <dsp:nvSpPr>
        <dsp:cNvPr id="0" name=""/>
        <dsp:cNvSpPr/>
      </dsp:nvSpPr>
      <dsp:spPr>
        <a:xfrm>
          <a:off x="1764196" y="892132"/>
          <a:ext cx="941572" cy="391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661"/>
              </a:lnTo>
              <a:lnTo>
                <a:pt x="941572" y="233661"/>
              </a:lnTo>
              <a:lnTo>
                <a:pt x="941572" y="39194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C4566-CD8F-4C54-AD94-5D761588A99E}">
      <dsp:nvSpPr>
        <dsp:cNvPr id="0" name=""/>
        <dsp:cNvSpPr/>
      </dsp:nvSpPr>
      <dsp:spPr>
        <a:xfrm>
          <a:off x="819780" y="892132"/>
          <a:ext cx="944415" cy="391947"/>
        </a:xfrm>
        <a:custGeom>
          <a:avLst/>
          <a:gdLst/>
          <a:ahLst/>
          <a:cxnLst/>
          <a:rect l="0" t="0" r="0" b="0"/>
          <a:pathLst>
            <a:path>
              <a:moveTo>
                <a:pt x="944415" y="0"/>
              </a:moveTo>
              <a:lnTo>
                <a:pt x="944415" y="233661"/>
              </a:lnTo>
              <a:lnTo>
                <a:pt x="0" y="233661"/>
              </a:lnTo>
              <a:lnTo>
                <a:pt x="0" y="39194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5697E-EAF0-481F-AA52-AB13D28D3E89}">
      <dsp:nvSpPr>
        <dsp:cNvPr id="0" name=""/>
        <dsp:cNvSpPr/>
      </dsp:nvSpPr>
      <dsp:spPr>
        <a:xfrm>
          <a:off x="803507" y="213761"/>
          <a:ext cx="1921377" cy="678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9572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Según el plazo de devolución</a:t>
          </a:r>
          <a:endParaRPr lang="es-ES" sz="1600" b="1" kern="1200" dirty="0"/>
        </a:p>
      </dsp:txBody>
      <dsp:txXfrm>
        <a:off x="803507" y="213761"/>
        <a:ext cx="1921377" cy="678371"/>
      </dsp:txXfrm>
    </dsp:sp>
    <dsp:sp modelId="{6ADBF200-8F31-41E2-8A15-B0EA841A48ED}">
      <dsp:nvSpPr>
        <dsp:cNvPr id="0" name=""/>
        <dsp:cNvSpPr/>
      </dsp:nvSpPr>
      <dsp:spPr>
        <a:xfrm>
          <a:off x="1371131" y="741383"/>
          <a:ext cx="1179193" cy="22612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1371131" y="741383"/>
        <a:ext cx="1179193" cy="226123"/>
      </dsp:txXfrm>
    </dsp:sp>
    <dsp:sp modelId="{0FEBB77C-BC22-4694-BAEF-7292250D9D34}">
      <dsp:nvSpPr>
        <dsp:cNvPr id="0" name=""/>
        <dsp:cNvSpPr/>
      </dsp:nvSpPr>
      <dsp:spPr>
        <a:xfrm>
          <a:off x="36494" y="1284080"/>
          <a:ext cx="1566571" cy="678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9572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Financiación a corto plazo</a:t>
          </a:r>
          <a:endParaRPr lang="es-ES" sz="1600" kern="1200" dirty="0"/>
        </a:p>
      </dsp:txBody>
      <dsp:txXfrm>
        <a:off x="36494" y="1284080"/>
        <a:ext cx="1566571" cy="678371"/>
      </dsp:txXfrm>
    </dsp:sp>
    <dsp:sp modelId="{ACE95C77-2BC7-4C9A-8D00-25A3BAE8E986}">
      <dsp:nvSpPr>
        <dsp:cNvPr id="0" name=""/>
        <dsp:cNvSpPr/>
      </dsp:nvSpPr>
      <dsp:spPr>
        <a:xfrm>
          <a:off x="426715" y="1811702"/>
          <a:ext cx="1179193" cy="22612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426715" y="1811702"/>
        <a:ext cx="1179193" cy="226123"/>
      </dsp:txXfrm>
    </dsp:sp>
    <dsp:sp modelId="{3A44B1F2-992E-472F-95DB-59030F607686}">
      <dsp:nvSpPr>
        <dsp:cNvPr id="0" name=""/>
        <dsp:cNvSpPr/>
      </dsp:nvSpPr>
      <dsp:spPr>
        <a:xfrm>
          <a:off x="1922482" y="1284080"/>
          <a:ext cx="1566571" cy="678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9572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Financiación a largo plazo</a:t>
          </a:r>
          <a:endParaRPr lang="es-ES" sz="1600" kern="1200" dirty="0"/>
        </a:p>
      </dsp:txBody>
      <dsp:txXfrm>
        <a:off x="1922482" y="1284080"/>
        <a:ext cx="1566571" cy="678371"/>
      </dsp:txXfrm>
    </dsp:sp>
    <dsp:sp modelId="{2A073DB6-FD2D-4C70-ABFE-27982A9F1DE5}">
      <dsp:nvSpPr>
        <dsp:cNvPr id="0" name=""/>
        <dsp:cNvSpPr/>
      </dsp:nvSpPr>
      <dsp:spPr>
        <a:xfrm>
          <a:off x="2312703" y="1811702"/>
          <a:ext cx="1179193" cy="22612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2312703" y="1811702"/>
        <a:ext cx="1179193" cy="2261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47FAC-2E1A-41A4-91F8-B670B30E6254}">
      <dsp:nvSpPr>
        <dsp:cNvPr id="0" name=""/>
        <dsp:cNvSpPr/>
      </dsp:nvSpPr>
      <dsp:spPr>
        <a:xfrm>
          <a:off x="1826000" y="2360126"/>
          <a:ext cx="94961" cy="416023"/>
        </a:xfrm>
        <a:custGeom>
          <a:avLst/>
          <a:gdLst/>
          <a:ahLst/>
          <a:cxnLst/>
          <a:rect l="0" t="0" r="0" b="0"/>
          <a:pathLst>
            <a:path>
              <a:moveTo>
                <a:pt x="94961" y="0"/>
              </a:moveTo>
              <a:lnTo>
                <a:pt x="94961" y="416023"/>
              </a:lnTo>
              <a:lnTo>
                <a:pt x="0" y="41602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607BA-269C-4C99-A44B-45BF38882D78}">
      <dsp:nvSpPr>
        <dsp:cNvPr id="0" name=""/>
        <dsp:cNvSpPr/>
      </dsp:nvSpPr>
      <dsp:spPr>
        <a:xfrm>
          <a:off x="1920962" y="2360126"/>
          <a:ext cx="94961" cy="416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023"/>
              </a:lnTo>
              <a:lnTo>
                <a:pt x="94961" y="41602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3B48B4-878E-4AFA-BD69-BA2D0255C964}">
      <dsp:nvSpPr>
        <dsp:cNvPr id="0" name=""/>
        <dsp:cNvSpPr/>
      </dsp:nvSpPr>
      <dsp:spPr>
        <a:xfrm>
          <a:off x="733387" y="1284525"/>
          <a:ext cx="149090" cy="632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762"/>
              </a:lnTo>
              <a:lnTo>
                <a:pt x="149090" y="63276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1609A-859C-4431-9ECE-227A17609422}">
      <dsp:nvSpPr>
        <dsp:cNvPr id="0" name=""/>
        <dsp:cNvSpPr/>
      </dsp:nvSpPr>
      <dsp:spPr>
        <a:xfrm>
          <a:off x="417" y="526142"/>
          <a:ext cx="1465939" cy="7583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Autofinanciación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de mantenimiento</a:t>
          </a:r>
          <a:endParaRPr lang="es-ES" sz="1400" b="1" kern="1200" dirty="0"/>
        </a:p>
      </dsp:txBody>
      <dsp:txXfrm>
        <a:off x="417" y="526142"/>
        <a:ext cx="1465939" cy="758383"/>
      </dsp:txXfrm>
    </dsp:sp>
    <dsp:sp modelId="{FBFD79D6-CADC-44CE-8888-E60127E500F6}">
      <dsp:nvSpPr>
        <dsp:cNvPr id="0" name=""/>
        <dsp:cNvSpPr/>
      </dsp:nvSpPr>
      <dsp:spPr>
        <a:xfrm>
          <a:off x="882477" y="1474449"/>
          <a:ext cx="2076969" cy="8856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8890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Son aquellos recursos que se destinan a mantener la capacidad productiva de la empresa.</a:t>
          </a:r>
          <a:endParaRPr lang="es-ES" sz="1400" kern="1200" dirty="0"/>
        </a:p>
      </dsp:txBody>
      <dsp:txXfrm>
        <a:off x="882477" y="1474449"/>
        <a:ext cx="2076969" cy="885677"/>
      </dsp:txXfrm>
    </dsp:sp>
    <dsp:sp modelId="{4B14712F-E0F7-4ADC-A153-65FB7CA91F3E}">
      <dsp:nvSpPr>
        <dsp:cNvPr id="0" name=""/>
        <dsp:cNvSpPr/>
      </dsp:nvSpPr>
      <dsp:spPr>
        <a:xfrm>
          <a:off x="2015924" y="2550050"/>
          <a:ext cx="1080349" cy="4521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Amortización</a:t>
          </a:r>
          <a:endParaRPr lang="es-ES" sz="1400" kern="1200" dirty="0"/>
        </a:p>
      </dsp:txBody>
      <dsp:txXfrm>
        <a:off x="2015924" y="2550050"/>
        <a:ext cx="1080349" cy="452199"/>
      </dsp:txXfrm>
    </dsp:sp>
    <dsp:sp modelId="{4DAED8D6-7ACB-4F3D-82A6-DB6A2A12191D}">
      <dsp:nvSpPr>
        <dsp:cNvPr id="0" name=""/>
        <dsp:cNvSpPr/>
      </dsp:nvSpPr>
      <dsp:spPr>
        <a:xfrm>
          <a:off x="828349" y="2550050"/>
          <a:ext cx="997651" cy="4521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Provisiones</a:t>
          </a:r>
          <a:endParaRPr lang="es-ES" sz="1400" kern="1200" dirty="0"/>
        </a:p>
      </dsp:txBody>
      <dsp:txXfrm>
        <a:off x="828349" y="2550050"/>
        <a:ext cx="997651" cy="4521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607BA-269C-4C99-A44B-45BF38882D78}">
      <dsp:nvSpPr>
        <dsp:cNvPr id="0" name=""/>
        <dsp:cNvSpPr/>
      </dsp:nvSpPr>
      <dsp:spPr>
        <a:xfrm>
          <a:off x="927433" y="2123194"/>
          <a:ext cx="91440" cy="437861"/>
        </a:xfrm>
        <a:custGeom>
          <a:avLst/>
          <a:gdLst/>
          <a:ahLst/>
          <a:cxnLst/>
          <a:rect l="0" t="0" r="0" b="0"/>
          <a:pathLst>
            <a:path>
              <a:moveTo>
                <a:pt x="121028" y="0"/>
              </a:moveTo>
              <a:lnTo>
                <a:pt x="121028" y="437861"/>
              </a:lnTo>
              <a:lnTo>
                <a:pt x="45720" y="4378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F8E6E-FAC6-4383-B9FC-74353C8E331D}">
      <dsp:nvSpPr>
        <dsp:cNvPr id="0" name=""/>
        <dsp:cNvSpPr/>
      </dsp:nvSpPr>
      <dsp:spPr>
        <a:xfrm>
          <a:off x="2022824" y="992401"/>
          <a:ext cx="91440" cy="719688"/>
        </a:xfrm>
        <a:custGeom>
          <a:avLst/>
          <a:gdLst/>
          <a:ahLst/>
          <a:cxnLst/>
          <a:rect l="0" t="0" r="0" b="0"/>
          <a:pathLst>
            <a:path>
              <a:moveTo>
                <a:pt x="119501" y="0"/>
              </a:moveTo>
              <a:lnTo>
                <a:pt x="119501" y="719688"/>
              </a:lnTo>
              <a:lnTo>
                <a:pt x="45720" y="71968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1609A-859C-4431-9ECE-227A17609422}">
      <dsp:nvSpPr>
        <dsp:cNvPr id="0" name=""/>
        <dsp:cNvSpPr/>
      </dsp:nvSpPr>
      <dsp:spPr>
        <a:xfrm>
          <a:off x="1322789" y="275646"/>
          <a:ext cx="1639072" cy="716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Autofinanciación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de enriquecimiento</a:t>
          </a:r>
          <a:endParaRPr lang="es-ES" sz="1400" b="1" kern="1200" dirty="0"/>
        </a:p>
      </dsp:txBody>
      <dsp:txXfrm>
        <a:off x="1322789" y="275646"/>
        <a:ext cx="1639072" cy="716754"/>
      </dsp:txXfrm>
    </dsp:sp>
    <dsp:sp modelId="{8821F334-61D6-485C-9CFD-A877BDC38D27}">
      <dsp:nvSpPr>
        <dsp:cNvPr id="0" name=""/>
        <dsp:cNvSpPr/>
      </dsp:nvSpPr>
      <dsp:spPr>
        <a:xfrm>
          <a:off x="28379" y="1300984"/>
          <a:ext cx="2040164" cy="8222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8890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792288" algn="l"/>
            </a:tabLst>
          </a:pPr>
          <a:r>
            <a:rPr lang="es-ES" sz="1400" kern="1200" dirty="0" smtClean="0"/>
            <a:t>Son aquellos recursos destinados a ampliar la capacidad productiva de la empresa.</a:t>
          </a:r>
          <a:endParaRPr lang="es-ES" sz="1400" kern="1200" dirty="0"/>
        </a:p>
      </dsp:txBody>
      <dsp:txXfrm>
        <a:off x="28379" y="1300984"/>
        <a:ext cx="2040164" cy="822209"/>
      </dsp:txXfrm>
    </dsp:sp>
    <dsp:sp modelId="{4B14712F-E0F7-4ADC-A153-65FB7CA91F3E}">
      <dsp:nvSpPr>
        <dsp:cNvPr id="0" name=""/>
        <dsp:cNvSpPr/>
      </dsp:nvSpPr>
      <dsp:spPr>
        <a:xfrm>
          <a:off x="0" y="2385385"/>
          <a:ext cx="973153" cy="351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Reservas</a:t>
          </a:r>
          <a:endParaRPr lang="es-ES" sz="1400" kern="1200" dirty="0"/>
        </a:p>
      </dsp:txBody>
      <dsp:txXfrm>
        <a:off x="0" y="2385385"/>
        <a:ext cx="973153" cy="3513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B61DE-31EE-4625-9559-7513A182CFF8}">
      <dsp:nvSpPr>
        <dsp:cNvPr id="0" name=""/>
        <dsp:cNvSpPr/>
      </dsp:nvSpPr>
      <dsp:spPr>
        <a:xfrm>
          <a:off x="1202227" y="997365"/>
          <a:ext cx="2251536" cy="15017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Son los gastos con los que la empresa debe contar para hacer frente a la </a:t>
          </a:r>
          <a:r>
            <a:rPr lang="es-ES" sz="1400" b="1" kern="1200" dirty="0" smtClean="0"/>
            <a:t>obsolescencia de sus equipos y </a:t>
          </a:r>
          <a:r>
            <a:rPr lang="es-ES" sz="1400" kern="1200" dirty="0" smtClean="0"/>
            <a:t>a las </a:t>
          </a:r>
          <a:r>
            <a:rPr lang="es-ES" sz="1400" b="1" kern="1200" dirty="0" smtClean="0"/>
            <a:t>mejoras tecnológicas</a:t>
          </a:r>
          <a:r>
            <a:rPr lang="es-ES" sz="1400" kern="1200" dirty="0" smtClean="0"/>
            <a:t>.</a:t>
          </a:r>
          <a:endParaRPr lang="es-ES" sz="1400" kern="1200" dirty="0"/>
        </a:p>
      </dsp:txBody>
      <dsp:txXfrm>
        <a:off x="1562473" y="997365"/>
        <a:ext cx="1891290" cy="1501774"/>
      </dsp:txXfrm>
    </dsp:sp>
    <dsp:sp modelId="{15820302-14EE-4A49-A9D0-F3EED51CC73F}">
      <dsp:nvSpPr>
        <dsp:cNvPr id="0" name=""/>
        <dsp:cNvSpPr/>
      </dsp:nvSpPr>
      <dsp:spPr>
        <a:xfrm>
          <a:off x="1407" y="396955"/>
          <a:ext cx="1501024" cy="15010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Amortización</a:t>
          </a:r>
          <a:endParaRPr lang="es-ES" sz="1500" b="1" kern="1200" dirty="0"/>
        </a:p>
      </dsp:txBody>
      <dsp:txXfrm>
        <a:off x="221227" y="616775"/>
        <a:ext cx="1061384" cy="1061384"/>
      </dsp:txXfrm>
    </dsp:sp>
    <dsp:sp modelId="{7BF59C64-D4AF-4946-8FDF-DF5DBACF6F37}">
      <dsp:nvSpPr>
        <dsp:cNvPr id="0" name=""/>
        <dsp:cNvSpPr/>
      </dsp:nvSpPr>
      <dsp:spPr>
        <a:xfrm>
          <a:off x="4954788" y="997365"/>
          <a:ext cx="2251536" cy="15017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Son los beneficios que destina la empresa para constituir un </a:t>
          </a:r>
          <a:r>
            <a:rPr lang="es-ES" sz="1400" b="1" kern="1200" dirty="0" smtClean="0"/>
            <a:t>fondo</a:t>
          </a:r>
          <a:r>
            <a:rPr lang="es-ES" sz="1400" kern="1200" dirty="0" smtClean="0"/>
            <a:t> con el que hacer frente a </a:t>
          </a:r>
          <a:r>
            <a:rPr lang="es-ES" sz="1400" b="1" kern="1200" dirty="0" smtClean="0"/>
            <a:t>posibles imprevistos</a:t>
          </a:r>
          <a:r>
            <a:rPr lang="es-ES" sz="1400" kern="1200" dirty="0" smtClean="0"/>
            <a:t>.</a:t>
          </a:r>
          <a:endParaRPr lang="es-ES" sz="1400" kern="1200" dirty="0"/>
        </a:p>
      </dsp:txBody>
      <dsp:txXfrm>
        <a:off x="5315034" y="997365"/>
        <a:ext cx="1891290" cy="1501774"/>
      </dsp:txXfrm>
    </dsp:sp>
    <dsp:sp modelId="{EBBC2B84-C54E-4CB7-92A7-34C6BBC6AE42}">
      <dsp:nvSpPr>
        <dsp:cNvPr id="0" name=""/>
        <dsp:cNvSpPr/>
      </dsp:nvSpPr>
      <dsp:spPr>
        <a:xfrm>
          <a:off x="3753968" y="396955"/>
          <a:ext cx="1501024" cy="15010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Provisiones</a:t>
          </a:r>
          <a:endParaRPr lang="es-ES" sz="1500" b="1" kern="1200" dirty="0"/>
        </a:p>
      </dsp:txBody>
      <dsp:txXfrm>
        <a:off x="3973788" y="616775"/>
        <a:ext cx="1061384" cy="10613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B15DD-F100-4B84-BDA1-489672ED42BC}">
      <dsp:nvSpPr>
        <dsp:cNvPr id="0" name=""/>
        <dsp:cNvSpPr/>
      </dsp:nvSpPr>
      <dsp:spPr>
        <a:xfrm>
          <a:off x="161201" y="904429"/>
          <a:ext cx="1551181" cy="1524397"/>
        </a:xfrm>
        <a:prstGeom prst="ellipse">
          <a:avLst/>
        </a:prstGeom>
        <a:solidFill>
          <a:schemeClr val="accent2">
            <a:shade val="90000"/>
            <a:hueOff val="-41001"/>
            <a:satOff val="-6944"/>
            <a:lumOff val="32113"/>
            <a:alphaOff val="-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D887F-BB2C-4E3E-A551-ACCBE1E36711}">
      <dsp:nvSpPr>
        <dsp:cNvPr id="0" name=""/>
        <dsp:cNvSpPr/>
      </dsp:nvSpPr>
      <dsp:spPr>
        <a:xfrm>
          <a:off x="369729" y="1099565"/>
          <a:ext cx="1134126" cy="1134126"/>
        </a:xfrm>
        <a:prstGeom prst="ellipse">
          <a:avLst/>
        </a:prstGeom>
        <a:solidFill>
          <a:schemeClr val="accent2">
            <a:shade val="90000"/>
            <a:hueOff val="-20501"/>
            <a:satOff val="-3472"/>
            <a:lumOff val="16056"/>
            <a:alphaOff val="-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2233D-FA54-46B4-B413-196E17B74A5C}">
      <dsp:nvSpPr>
        <dsp:cNvPr id="0" name=""/>
        <dsp:cNvSpPr/>
      </dsp:nvSpPr>
      <dsp:spPr>
        <a:xfrm>
          <a:off x="747771" y="1477607"/>
          <a:ext cx="378042" cy="378042"/>
        </a:xfrm>
        <a:prstGeom prst="ellipse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595A5-E6E1-4167-8E36-F5ECE6863FA1}">
      <dsp:nvSpPr>
        <dsp:cNvPr id="0" name=""/>
        <dsp:cNvSpPr/>
      </dsp:nvSpPr>
      <dsp:spPr>
        <a:xfrm>
          <a:off x="1877827" y="1"/>
          <a:ext cx="1874785" cy="551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Reservas legales</a:t>
          </a:r>
          <a:endParaRPr lang="es-ES" sz="1400" kern="1200" dirty="0"/>
        </a:p>
      </dsp:txBody>
      <dsp:txXfrm>
        <a:off x="1877827" y="1"/>
        <a:ext cx="1874785" cy="551311"/>
      </dsp:txXfrm>
    </dsp:sp>
    <dsp:sp modelId="{87F1A4D3-E069-45C5-99EE-977026F29322}">
      <dsp:nvSpPr>
        <dsp:cNvPr id="0" name=""/>
        <dsp:cNvSpPr/>
      </dsp:nvSpPr>
      <dsp:spPr>
        <a:xfrm>
          <a:off x="1960656" y="367108"/>
          <a:ext cx="23627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F6B33-F947-4AC4-B848-01098EB8A8F3}">
      <dsp:nvSpPr>
        <dsp:cNvPr id="0" name=""/>
        <dsp:cNvSpPr/>
      </dsp:nvSpPr>
      <dsp:spPr>
        <a:xfrm rot="5400000">
          <a:off x="798649" y="505566"/>
          <a:ext cx="1299204" cy="1022918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8A712-39EC-4A56-AAC0-6B4A8ECD8B38}">
      <dsp:nvSpPr>
        <dsp:cNvPr id="0" name=""/>
        <dsp:cNvSpPr/>
      </dsp:nvSpPr>
      <dsp:spPr>
        <a:xfrm>
          <a:off x="1877836" y="504054"/>
          <a:ext cx="1874785" cy="551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Reservas estatutarias</a:t>
          </a:r>
          <a:endParaRPr lang="es-ES" sz="1400" kern="1200" dirty="0"/>
        </a:p>
      </dsp:txBody>
      <dsp:txXfrm>
        <a:off x="1877836" y="504054"/>
        <a:ext cx="1874785" cy="551311"/>
      </dsp:txXfrm>
    </dsp:sp>
    <dsp:sp modelId="{D5E37B46-A3A5-43D8-A0AE-E93B8D1F311E}">
      <dsp:nvSpPr>
        <dsp:cNvPr id="0" name=""/>
        <dsp:cNvSpPr/>
      </dsp:nvSpPr>
      <dsp:spPr>
        <a:xfrm>
          <a:off x="1960656" y="918419"/>
          <a:ext cx="23627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B8841-215D-4BCB-8F5A-F92E258E9927}">
      <dsp:nvSpPr>
        <dsp:cNvPr id="0" name=""/>
        <dsp:cNvSpPr/>
      </dsp:nvSpPr>
      <dsp:spPr>
        <a:xfrm rot="5400000">
          <a:off x="1077518" y="1048277"/>
          <a:ext cx="1012396" cy="751988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6EA11-7FE7-4850-8169-BD0F8A93494B}">
      <dsp:nvSpPr>
        <dsp:cNvPr id="0" name=""/>
        <dsp:cNvSpPr/>
      </dsp:nvSpPr>
      <dsp:spPr>
        <a:xfrm>
          <a:off x="1877836" y="1080119"/>
          <a:ext cx="1874785" cy="551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Reservas voluntarias</a:t>
          </a:r>
          <a:endParaRPr lang="es-ES" sz="1400" kern="1200" dirty="0"/>
        </a:p>
      </dsp:txBody>
      <dsp:txXfrm>
        <a:off x="1877836" y="1080119"/>
        <a:ext cx="1874785" cy="551311"/>
      </dsp:txXfrm>
    </dsp:sp>
    <dsp:sp modelId="{E55D656C-2F40-4A57-B16F-D058B7D6A286}">
      <dsp:nvSpPr>
        <dsp:cNvPr id="0" name=""/>
        <dsp:cNvSpPr/>
      </dsp:nvSpPr>
      <dsp:spPr>
        <a:xfrm>
          <a:off x="1960656" y="1469731"/>
          <a:ext cx="23627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8DFD4-56F9-4276-A27A-1E06AA0EF489}">
      <dsp:nvSpPr>
        <dsp:cNvPr id="0" name=""/>
        <dsp:cNvSpPr/>
      </dsp:nvSpPr>
      <dsp:spPr>
        <a:xfrm rot="5400000">
          <a:off x="1356734" y="1590547"/>
          <a:ext cx="723320" cy="481058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B2DC8-35E5-41C2-865E-B02C03123602}">
      <dsp:nvSpPr>
        <dsp:cNvPr id="0" name=""/>
        <dsp:cNvSpPr/>
      </dsp:nvSpPr>
      <dsp:spPr>
        <a:xfrm>
          <a:off x="73640" y="291881"/>
          <a:ext cx="4265257" cy="387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Valor nominal de una acción </a:t>
          </a:r>
          <a:endParaRPr lang="es-ES" sz="1600" kern="1200" dirty="0"/>
        </a:p>
      </dsp:txBody>
      <dsp:txXfrm>
        <a:off x="73640" y="291881"/>
        <a:ext cx="4265257" cy="387750"/>
      </dsp:txXfrm>
    </dsp:sp>
    <dsp:sp modelId="{32935F54-C614-4074-B300-88C2714D31D4}">
      <dsp:nvSpPr>
        <dsp:cNvPr id="0" name=""/>
        <dsp:cNvSpPr/>
      </dsp:nvSpPr>
      <dsp:spPr>
        <a:xfrm>
          <a:off x="73640" y="679632"/>
          <a:ext cx="998070" cy="7898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245527-E619-40BA-BAD7-E3C3B9C27FBF}">
      <dsp:nvSpPr>
        <dsp:cNvPr id="0" name=""/>
        <dsp:cNvSpPr/>
      </dsp:nvSpPr>
      <dsp:spPr>
        <a:xfrm>
          <a:off x="673146" y="679632"/>
          <a:ext cx="998070" cy="7898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717FCD-DBBE-48A9-8479-C79E57382785}">
      <dsp:nvSpPr>
        <dsp:cNvPr id="0" name=""/>
        <dsp:cNvSpPr/>
      </dsp:nvSpPr>
      <dsp:spPr>
        <a:xfrm>
          <a:off x="1273126" y="679632"/>
          <a:ext cx="998070" cy="7898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0623CD-AD3D-4A83-A904-B8B1B5BB1C4F}">
      <dsp:nvSpPr>
        <dsp:cNvPr id="0" name=""/>
        <dsp:cNvSpPr/>
      </dsp:nvSpPr>
      <dsp:spPr>
        <a:xfrm>
          <a:off x="1872631" y="679632"/>
          <a:ext cx="998070" cy="7898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33E7F1-A109-4AD2-B154-891C7B9FB0C6}">
      <dsp:nvSpPr>
        <dsp:cNvPr id="0" name=""/>
        <dsp:cNvSpPr/>
      </dsp:nvSpPr>
      <dsp:spPr>
        <a:xfrm>
          <a:off x="2472611" y="679632"/>
          <a:ext cx="998070" cy="7898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8D84DB-A250-45D3-82C7-B13E7F829632}">
      <dsp:nvSpPr>
        <dsp:cNvPr id="0" name=""/>
        <dsp:cNvSpPr/>
      </dsp:nvSpPr>
      <dsp:spPr>
        <a:xfrm>
          <a:off x="3072117" y="679632"/>
          <a:ext cx="998070" cy="7898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D6066A-BC15-4417-BBC7-52A9D72DB0B3}">
      <dsp:nvSpPr>
        <dsp:cNvPr id="0" name=""/>
        <dsp:cNvSpPr/>
      </dsp:nvSpPr>
      <dsp:spPr>
        <a:xfrm>
          <a:off x="3672096" y="679632"/>
          <a:ext cx="998070" cy="7898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97920A-007D-4DF6-AEEE-9A06D254C402}">
      <dsp:nvSpPr>
        <dsp:cNvPr id="0" name=""/>
        <dsp:cNvSpPr/>
      </dsp:nvSpPr>
      <dsp:spPr>
        <a:xfrm>
          <a:off x="212465" y="758618"/>
          <a:ext cx="4043057" cy="6318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8890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Es el que tiene en el momento de su emisión.</a:t>
          </a:r>
          <a:endParaRPr lang="es-ES" sz="1400" kern="1200" dirty="0"/>
        </a:p>
      </dsp:txBody>
      <dsp:txXfrm>
        <a:off x="212465" y="758618"/>
        <a:ext cx="4043057" cy="631890"/>
      </dsp:txXfrm>
    </dsp:sp>
    <dsp:sp modelId="{2E48FD20-F877-413A-B89A-4962BB1EA984}">
      <dsp:nvSpPr>
        <dsp:cNvPr id="0" name=""/>
        <dsp:cNvSpPr/>
      </dsp:nvSpPr>
      <dsp:spPr>
        <a:xfrm>
          <a:off x="73640" y="1556346"/>
          <a:ext cx="4265257" cy="387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Valor teórico de una acción </a:t>
          </a:r>
          <a:endParaRPr lang="es-ES" sz="1600" kern="1200" dirty="0"/>
        </a:p>
      </dsp:txBody>
      <dsp:txXfrm>
        <a:off x="73640" y="1556346"/>
        <a:ext cx="4265257" cy="387750"/>
      </dsp:txXfrm>
    </dsp:sp>
    <dsp:sp modelId="{54EFBB17-C10F-4971-B484-CE1C392B6462}">
      <dsp:nvSpPr>
        <dsp:cNvPr id="0" name=""/>
        <dsp:cNvSpPr/>
      </dsp:nvSpPr>
      <dsp:spPr>
        <a:xfrm>
          <a:off x="73640" y="1944097"/>
          <a:ext cx="998070" cy="7898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ADC91-354F-4BCC-8F9F-2B7258CB795D}">
      <dsp:nvSpPr>
        <dsp:cNvPr id="0" name=""/>
        <dsp:cNvSpPr/>
      </dsp:nvSpPr>
      <dsp:spPr>
        <a:xfrm>
          <a:off x="673146" y="1944097"/>
          <a:ext cx="998070" cy="7898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CDA41D-07D8-457E-AD55-3FCE5ABED08B}">
      <dsp:nvSpPr>
        <dsp:cNvPr id="0" name=""/>
        <dsp:cNvSpPr/>
      </dsp:nvSpPr>
      <dsp:spPr>
        <a:xfrm>
          <a:off x="1273126" y="1944097"/>
          <a:ext cx="998070" cy="7898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D2DDAA-D109-46ED-B9B7-257A2543371D}">
      <dsp:nvSpPr>
        <dsp:cNvPr id="0" name=""/>
        <dsp:cNvSpPr/>
      </dsp:nvSpPr>
      <dsp:spPr>
        <a:xfrm>
          <a:off x="1872631" y="1944097"/>
          <a:ext cx="998070" cy="7898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21D249-00FF-4F05-937A-AFDCD5D71C3C}">
      <dsp:nvSpPr>
        <dsp:cNvPr id="0" name=""/>
        <dsp:cNvSpPr/>
      </dsp:nvSpPr>
      <dsp:spPr>
        <a:xfrm>
          <a:off x="2472611" y="1944097"/>
          <a:ext cx="998070" cy="7898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A04EAC-8C4D-4035-878C-7C40BA503B03}">
      <dsp:nvSpPr>
        <dsp:cNvPr id="0" name=""/>
        <dsp:cNvSpPr/>
      </dsp:nvSpPr>
      <dsp:spPr>
        <a:xfrm>
          <a:off x="3072117" y="1944097"/>
          <a:ext cx="998070" cy="7898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1A7DC8-CD21-4AE2-A9F4-266F50C052BF}">
      <dsp:nvSpPr>
        <dsp:cNvPr id="0" name=""/>
        <dsp:cNvSpPr/>
      </dsp:nvSpPr>
      <dsp:spPr>
        <a:xfrm>
          <a:off x="3672096" y="1944097"/>
          <a:ext cx="998070" cy="7898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450852-F3F3-4255-98B2-07B6AFF4091F}">
      <dsp:nvSpPr>
        <dsp:cNvPr id="0" name=""/>
        <dsp:cNvSpPr/>
      </dsp:nvSpPr>
      <dsp:spPr>
        <a:xfrm>
          <a:off x="212465" y="2023083"/>
          <a:ext cx="4043057" cy="6318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8890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Es aquel que la acción alcanza como consecuencia de la evolución del Patrimonio Neto.</a:t>
          </a:r>
          <a:endParaRPr lang="es-ES" sz="1400" kern="1200" dirty="0"/>
        </a:p>
      </dsp:txBody>
      <dsp:txXfrm>
        <a:off x="212465" y="2023083"/>
        <a:ext cx="4043057" cy="631890"/>
      </dsp:txXfrm>
    </dsp:sp>
    <dsp:sp modelId="{D51416B1-4F05-482F-BA5F-E2FA057CC878}">
      <dsp:nvSpPr>
        <dsp:cNvPr id="0" name=""/>
        <dsp:cNvSpPr/>
      </dsp:nvSpPr>
      <dsp:spPr>
        <a:xfrm>
          <a:off x="73640" y="2820812"/>
          <a:ext cx="4265257" cy="387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Valor de cotización: </a:t>
          </a:r>
          <a:endParaRPr lang="es-ES" sz="1600" kern="1200" dirty="0"/>
        </a:p>
      </dsp:txBody>
      <dsp:txXfrm>
        <a:off x="73640" y="2820812"/>
        <a:ext cx="4265257" cy="387750"/>
      </dsp:txXfrm>
    </dsp:sp>
    <dsp:sp modelId="{03F539B1-C001-4F02-99A9-0DE82294172F}">
      <dsp:nvSpPr>
        <dsp:cNvPr id="0" name=""/>
        <dsp:cNvSpPr/>
      </dsp:nvSpPr>
      <dsp:spPr>
        <a:xfrm>
          <a:off x="73640" y="3236827"/>
          <a:ext cx="998070" cy="7898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1BFCC6-CDA9-4D4D-81FB-8DF689783866}">
      <dsp:nvSpPr>
        <dsp:cNvPr id="0" name=""/>
        <dsp:cNvSpPr/>
      </dsp:nvSpPr>
      <dsp:spPr>
        <a:xfrm>
          <a:off x="673146" y="3236827"/>
          <a:ext cx="998070" cy="7898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1E08DE-397D-4084-AADD-E58B0427960A}">
      <dsp:nvSpPr>
        <dsp:cNvPr id="0" name=""/>
        <dsp:cNvSpPr/>
      </dsp:nvSpPr>
      <dsp:spPr>
        <a:xfrm>
          <a:off x="1273126" y="3236827"/>
          <a:ext cx="998070" cy="7898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C29EBF-BC81-46CC-8A5D-09166A9CFF4F}">
      <dsp:nvSpPr>
        <dsp:cNvPr id="0" name=""/>
        <dsp:cNvSpPr/>
      </dsp:nvSpPr>
      <dsp:spPr>
        <a:xfrm>
          <a:off x="1872631" y="3236827"/>
          <a:ext cx="998070" cy="7898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56B96E-A6F5-4CDF-A742-2350E4426A1F}">
      <dsp:nvSpPr>
        <dsp:cNvPr id="0" name=""/>
        <dsp:cNvSpPr/>
      </dsp:nvSpPr>
      <dsp:spPr>
        <a:xfrm>
          <a:off x="2472611" y="3236827"/>
          <a:ext cx="998070" cy="7898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681F80-8194-4725-A370-67E6DD969F48}">
      <dsp:nvSpPr>
        <dsp:cNvPr id="0" name=""/>
        <dsp:cNvSpPr/>
      </dsp:nvSpPr>
      <dsp:spPr>
        <a:xfrm>
          <a:off x="3072117" y="3236827"/>
          <a:ext cx="998070" cy="7898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A9E0EF-9F87-49AD-859B-BCF79BDF4338}">
      <dsp:nvSpPr>
        <dsp:cNvPr id="0" name=""/>
        <dsp:cNvSpPr/>
      </dsp:nvSpPr>
      <dsp:spPr>
        <a:xfrm>
          <a:off x="3672096" y="3236827"/>
          <a:ext cx="998070" cy="7898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541300-54EE-449C-B10B-1766B7458761}">
      <dsp:nvSpPr>
        <dsp:cNvPr id="0" name=""/>
        <dsp:cNvSpPr/>
      </dsp:nvSpPr>
      <dsp:spPr>
        <a:xfrm>
          <a:off x="212465" y="3208562"/>
          <a:ext cx="4043057" cy="8463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8890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Es el que alcanza la acción en el mercado como consecuencia de la evolución del juego de la oferta y la demanda.</a:t>
          </a:r>
          <a:endParaRPr lang="es-ES" sz="1400" kern="1200" dirty="0"/>
        </a:p>
      </dsp:txBody>
      <dsp:txXfrm>
        <a:off x="212465" y="3208562"/>
        <a:ext cx="4043057" cy="846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334432-FD01-4570-A3F6-D63206C57BA7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5CD12A-7F3F-48EA-8B7A-7E27787736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680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s-ES" dirty="0" smtClean="0"/>
          </a:p>
        </p:txBody>
      </p:sp>
      <p:sp>
        <p:nvSpPr>
          <p:cNvPr id="163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92E6B2-A034-464C-B782-32CF98820008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888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"/>
            <a:ext cx="7772400" cy="1124744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22E39-877C-452B-B9F2-3556EDC9571E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23E11-27B5-4B51-A706-9AADDDD569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BE926-E55C-4A65-A4B5-AE6C773CA325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9256B-AA1F-46A8-92AC-5E1E896FA7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BE5C6-60AA-44C4-A95E-FDA5F43716DC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BF72F-A228-43CB-90E7-D99F98C5F0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A5926-F032-4E53-A5B8-82485139803A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1CDCF-C411-4170-B8DB-2634F7B4356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58038-D539-4F08-BB7B-59F575179BC3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51ABE-73A1-4E1A-B119-F9C584C989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0CB9D-311C-4751-A8F9-1E55C0D26A42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F90E5-A55E-48C0-B697-5AB6B10871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969B4-A863-4FB0-9D62-D3598B405C49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C125-77B9-4C6A-AB4C-60C1D11F08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A9937-53DC-4EA3-8F6A-A7C724AF1919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28AA3-0504-4270-9AD1-1A255157F1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99865-1C05-4187-9837-A843C36A2DAC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42D5E-E2B1-4FF2-947F-BEC99FC76D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9F722-8581-478D-BB1B-10CA2AF4CB3F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7D1B1-61C1-4198-831A-C61F7579E7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3F108-1D88-485A-BEDD-227975847B1A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90981-E1B8-4D25-80B6-C07FD20932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974A03-6DED-492D-B863-390022301FAE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E8EEC4-A8E8-481D-A94C-ADC9D51846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1031" name="6 Imagen" descr="Logo_Editex_www_azul_Pantone300CMYK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6378575"/>
            <a:ext cx="449262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hyperlink" Target="INDICE_ECO%20EMPRESA.ppsx" TargetMode="External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2.png"/><Relationship Id="rId5" Type="http://schemas.openxmlformats.org/officeDocument/2006/relationships/slide" Target="slide3.xml"/><Relationship Id="rId10" Type="http://schemas.openxmlformats.org/officeDocument/2006/relationships/slide" Target="slide10.xml"/><Relationship Id="rId4" Type="http://schemas.openxmlformats.org/officeDocument/2006/relationships/slide" Target="slide2.xml"/><Relationship Id="rId9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0" Type="http://schemas.openxmlformats.org/officeDocument/2006/relationships/diagramData" Target="../diagrams/data6.xml"/><Relationship Id="rId4" Type="http://schemas.openxmlformats.org/officeDocument/2006/relationships/image" Target="../media/image5.jpe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image" Target="../media/image14.png"/><Relationship Id="rId7" Type="http://schemas.openxmlformats.org/officeDocument/2006/relationships/diagramData" Target="../diagrams/data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diagramDrawing" Target="../diagrams/drawing9.xml"/><Relationship Id="rId5" Type="http://schemas.openxmlformats.org/officeDocument/2006/relationships/image" Target="../media/image16.png"/><Relationship Id="rId10" Type="http://schemas.openxmlformats.org/officeDocument/2006/relationships/diagramColors" Target="../diagrams/colors9.xml"/><Relationship Id="rId4" Type="http://schemas.openxmlformats.org/officeDocument/2006/relationships/image" Target="../media/image15.png"/><Relationship Id="rId9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785786" y="0"/>
            <a:ext cx="8358214" cy="9810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 eaLnBrk="1" hangingPunct="1"/>
            <a:r>
              <a:rPr lang="es-ES" sz="2400" dirty="0"/>
              <a:t>La función financiera de </a:t>
            </a:r>
            <a:r>
              <a:rPr lang="es-ES" sz="2400" dirty="0" smtClean="0"/>
              <a:t>la empresa </a:t>
            </a:r>
            <a:r>
              <a:rPr lang="es-ES" sz="2400" dirty="0"/>
              <a:t>I. Financiación</a:t>
            </a:r>
            <a:endParaRPr lang="es-ES" sz="2400" dirty="0" smtClean="0"/>
          </a:p>
        </p:txBody>
      </p:sp>
      <p:sp>
        <p:nvSpPr>
          <p:cNvPr id="9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467600" y="6435725"/>
            <a:ext cx="1676400" cy="422275"/>
          </a:xfrm>
          <a:prstGeom prst="actionButtonBlank">
            <a:avLst/>
          </a:prstGeom>
          <a:solidFill>
            <a:schemeClr val="bg1">
              <a:lumMod val="85000"/>
              <a:alpha val="67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sz="1600" b="1" u="sng" dirty="0">
                <a:uFill>
                  <a:solidFill>
                    <a:schemeClr val="bg1">
                      <a:lumMod val="85000"/>
                    </a:schemeClr>
                  </a:solidFill>
                </a:uFill>
                <a:latin typeface="Arial" charset="0"/>
                <a:cs typeface="Arial" charset="0"/>
                <a:hlinkClick r:id="rId3" action="ppaction://hlinkpres?slideindex=1&amp;slidetitle="/>
              </a:rPr>
              <a:t>Índice del libro</a:t>
            </a:r>
            <a:endParaRPr lang="es-ES" sz="1600" b="1" u="sng" dirty="0">
              <a:uFill>
                <a:solidFill>
                  <a:schemeClr val="bg1">
                    <a:lumMod val="85000"/>
                  </a:schemeClr>
                </a:solidFill>
              </a:uFill>
              <a:latin typeface="Arial" charset="0"/>
              <a:cs typeface="Arial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14282" y="142852"/>
            <a:ext cx="301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6</a:t>
            </a:r>
            <a:endParaRPr lang="es-ES" sz="4800" dirty="0">
              <a:solidFill>
                <a:srgbClr val="C0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275856" y="1484784"/>
            <a:ext cx="5286412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520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1" dirty="0" smtClean="0">
                <a:latin typeface="+mn-lt"/>
                <a:cs typeface="+mn-cs"/>
                <a:hlinkClick r:id="rId4" action="ppaction://hlinksldjump"/>
              </a:rPr>
              <a:t>El departamento financiero</a:t>
            </a:r>
            <a:endParaRPr lang="es-ES" sz="1600" b="1" dirty="0">
              <a:latin typeface="+mn-lt"/>
              <a:cs typeface="+mn-cs"/>
            </a:endParaRPr>
          </a:p>
          <a:p>
            <a:pPr marL="342900" indent="-2520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1" dirty="0" smtClean="0">
                <a:latin typeface="+mn-lt"/>
                <a:cs typeface="+mn-cs"/>
                <a:hlinkClick r:id="rId5" action="ppaction://hlinksldjump"/>
              </a:rPr>
              <a:t>Clasificación </a:t>
            </a:r>
            <a:r>
              <a:rPr lang="es-ES" sz="1600" b="1" dirty="0">
                <a:latin typeface="+mn-lt"/>
                <a:cs typeface="+mn-cs"/>
                <a:hlinkClick r:id="rId5" action="ppaction://hlinksldjump"/>
              </a:rPr>
              <a:t>de las fuentes </a:t>
            </a:r>
            <a:r>
              <a:rPr lang="es-ES" sz="1600" b="1" dirty="0" smtClean="0">
                <a:latin typeface="+mn-lt"/>
                <a:cs typeface="+mn-cs"/>
                <a:hlinkClick r:id="rId5" action="ppaction://hlinksldjump"/>
              </a:rPr>
              <a:t>de financiación</a:t>
            </a:r>
            <a:endParaRPr lang="es-ES" sz="1600" b="1" dirty="0">
              <a:latin typeface="+mn-lt"/>
              <a:cs typeface="+mn-cs"/>
            </a:endParaRPr>
          </a:p>
          <a:p>
            <a:pPr marL="342900" indent="-2520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1" dirty="0" smtClean="0">
                <a:latin typeface="+mn-lt"/>
                <a:cs typeface="+mn-cs"/>
                <a:hlinkClick r:id="rId6" action="ppaction://hlinksldjump"/>
              </a:rPr>
              <a:t>Financiación </a:t>
            </a:r>
            <a:r>
              <a:rPr lang="es-ES" sz="1600" b="1" dirty="0">
                <a:latin typeface="+mn-lt"/>
                <a:cs typeface="+mn-cs"/>
                <a:hlinkClick r:id="rId6" action="ppaction://hlinksldjump"/>
              </a:rPr>
              <a:t>interna </a:t>
            </a:r>
            <a:r>
              <a:rPr lang="es-ES" sz="1600" b="1" dirty="0" smtClean="0">
                <a:latin typeface="+mn-lt"/>
                <a:cs typeface="+mn-cs"/>
                <a:hlinkClick r:id="rId6" action="ppaction://hlinksldjump"/>
              </a:rPr>
              <a:t>o autofinanciación</a:t>
            </a:r>
            <a:endParaRPr lang="es-ES" sz="1600" b="1" dirty="0">
              <a:latin typeface="+mn-lt"/>
              <a:cs typeface="+mn-cs"/>
            </a:endParaRPr>
          </a:p>
          <a:p>
            <a:pPr marL="342900" indent="-2520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1" dirty="0" smtClean="0">
                <a:latin typeface="+mn-lt"/>
                <a:cs typeface="+mn-cs"/>
                <a:hlinkClick r:id="rId7" action="ppaction://hlinksldjump"/>
              </a:rPr>
              <a:t>Financiación </a:t>
            </a:r>
            <a:r>
              <a:rPr lang="es-ES" sz="1600" b="1" dirty="0">
                <a:latin typeface="+mn-lt"/>
                <a:cs typeface="+mn-cs"/>
                <a:hlinkClick r:id="rId7" action="ppaction://hlinksldjump"/>
              </a:rPr>
              <a:t>externa a </a:t>
            </a:r>
            <a:r>
              <a:rPr lang="es-ES" sz="1600" b="1" dirty="0" smtClean="0">
                <a:latin typeface="+mn-lt"/>
                <a:cs typeface="+mn-cs"/>
                <a:hlinkClick r:id="rId7" action="ppaction://hlinksldjump"/>
              </a:rPr>
              <a:t>corto plazo</a:t>
            </a:r>
            <a:endParaRPr lang="es-ES" sz="1600" b="1" dirty="0">
              <a:latin typeface="+mn-lt"/>
              <a:cs typeface="+mn-cs"/>
            </a:endParaRPr>
          </a:p>
          <a:p>
            <a:pPr marL="342900" indent="-2520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1" dirty="0" smtClean="0">
                <a:latin typeface="+mn-lt"/>
                <a:cs typeface="+mn-cs"/>
                <a:hlinkClick r:id="rId8" action="ppaction://hlinksldjump"/>
              </a:rPr>
              <a:t>Financiación </a:t>
            </a:r>
            <a:r>
              <a:rPr lang="es-ES" sz="1600" b="1" dirty="0">
                <a:latin typeface="+mn-lt"/>
                <a:cs typeface="+mn-cs"/>
                <a:hlinkClick r:id="rId8" action="ppaction://hlinksldjump"/>
              </a:rPr>
              <a:t>externa a </a:t>
            </a:r>
            <a:r>
              <a:rPr lang="es-ES" sz="1600" b="1" dirty="0" smtClean="0">
                <a:latin typeface="+mn-lt"/>
                <a:cs typeface="+mn-cs"/>
                <a:hlinkClick r:id="rId8" action="ppaction://hlinksldjump"/>
              </a:rPr>
              <a:t>largo plazo</a:t>
            </a:r>
            <a:endParaRPr lang="es-ES" sz="1600" b="1" dirty="0">
              <a:latin typeface="+mn-lt"/>
              <a:cs typeface="+mn-cs"/>
            </a:endParaRPr>
          </a:p>
          <a:p>
            <a:pPr marL="342900" indent="-2520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1" dirty="0" smtClean="0">
                <a:latin typeface="+mn-lt"/>
                <a:cs typeface="+mn-cs"/>
                <a:hlinkClick r:id="rId9" action="ppaction://hlinksldjump"/>
              </a:rPr>
              <a:t>Ampliaciones </a:t>
            </a:r>
            <a:r>
              <a:rPr lang="es-ES" sz="1600" b="1" dirty="0">
                <a:latin typeface="+mn-lt"/>
                <a:cs typeface="+mn-cs"/>
                <a:hlinkClick r:id="rId9" action="ppaction://hlinksldjump"/>
              </a:rPr>
              <a:t>de </a:t>
            </a:r>
            <a:r>
              <a:rPr lang="es-ES" sz="1600" b="1" dirty="0" smtClean="0">
                <a:latin typeface="+mn-lt"/>
                <a:cs typeface="+mn-cs"/>
                <a:hlinkClick r:id="rId9" action="ppaction://hlinksldjump"/>
              </a:rPr>
              <a:t>capital</a:t>
            </a:r>
            <a:endParaRPr lang="es-ES" sz="1600" b="1" dirty="0" smtClean="0">
              <a:latin typeface="+mn-lt"/>
              <a:cs typeface="+mn-cs"/>
            </a:endParaRPr>
          </a:p>
          <a:p>
            <a:pPr marL="909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b="1" dirty="0" smtClean="0">
                <a:latin typeface="+mn-lt"/>
                <a:cs typeface="+mn-cs"/>
                <a:hlinkClick r:id="rId10" action="ppaction://hlinksldjump"/>
              </a:rPr>
              <a:t>En </a:t>
            </a:r>
            <a:r>
              <a:rPr lang="es-ES" sz="1600" b="1" dirty="0">
                <a:latin typeface="+mn-lt"/>
                <a:cs typeface="+mn-cs"/>
                <a:hlinkClick r:id="rId10" action="ppaction://hlinksldjump"/>
              </a:rPr>
              <a:t>resumen</a:t>
            </a:r>
            <a:endParaRPr lang="es-ES" sz="1600" b="1" dirty="0" smtClean="0">
              <a:latin typeface="+mn-lt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2389130" cy="474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6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s-ES" sz="2400" b="1" dirty="0">
                <a:latin typeface="+mj-lt"/>
                <a:cs typeface="Arial" charset="0"/>
              </a:rPr>
              <a:t>La función financiera de la empresa I. Financiación</a:t>
            </a:r>
            <a:endParaRPr lang="es-E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En resumen</a:t>
            </a:r>
            <a:endParaRPr lang="es-ES" sz="2000" b="1" dirty="0">
              <a:latin typeface="+mj-lt"/>
              <a:cs typeface="Arial" charset="0"/>
            </a:endParaRP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20" y="951695"/>
            <a:ext cx="4526078" cy="5430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0369"/>
            <a:ext cx="827088" cy="171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99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6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s-ES" sz="2400" b="1" dirty="0">
                <a:latin typeface="+mj-lt"/>
                <a:cs typeface="Arial" charset="0"/>
              </a:rPr>
              <a:t>La función financiera de la empresa I. Financiación</a:t>
            </a:r>
            <a:endParaRPr lang="en-U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>
                <a:latin typeface="+mj-lt"/>
                <a:cs typeface="Arial" charset="0"/>
              </a:rPr>
              <a:t>1. El departamento </a:t>
            </a:r>
            <a:r>
              <a:rPr lang="es-ES" sz="2000" b="1" dirty="0" smtClean="0">
                <a:latin typeface="+mj-lt"/>
                <a:cs typeface="Arial" charset="0"/>
              </a:rPr>
              <a:t>financiero</a:t>
            </a:r>
            <a:endParaRPr lang="es-ES" sz="2000" b="1" dirty="0">
              <a:latin typeface="+mj-lt"/>
              <a:cs typeface="Arial" charset="0"/>
            </a:endParaRP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0369"/>
            <a:ext cx="827088" cy="171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188516"/>
            <a:ext cx="1661931" cy="24928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2 Llamada de flecha a la derecha"/>
          <p:cNvSpPr/>
          <p:nvPr/>
        </p:nvSpPr>
        <p:spPr>
          <a:xfrm>
            <a:off x="1259632" y="1484784"/>
            <a:ext cx="4824536" cy="1077218"/>
          </a:xfrm>
          <a:prstGeom prst="rightArrowCallout">
            <a:avLst>
              <a:gd name="adj1" fmla="val 25000"/>
              <a:gd name="adj2" fmla="val 25000"/>
              <a:gd name="adj3" fmla="val 26664"/>
              <a:gd name="adj4" fmla="val 81221"/>
            </a:avLst>
          </a:prstGeom>
          <a:solidFill>
            <a:schemeClr val="accent2">
              <a:lumMod val="40000"/>
              <a:lumOff val="60000"/>
              <a:alpha val="87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contrasting" dir="t"/>
          </a:scene3d>
          <a:sp3d contourW="6350" prstMaterial="dkEdge">
            <a:bevelT w="69850" h="69850" prst="relaxedInset"/>
            <a:contourClr>
              <a:schemeClr val="accent2">
                <a:lumMod val="75000"/>
              </a:schemeClr>
            </a:contourClr>
          </a:sp3d>
        </p:spPr>
        <p:txBody>
          <a:bodyPr rtlCol="0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latin typeface="+mn-lt"/>
              </a:rPr>
              <a:t>Las </a:t>
            </a:r>
            <a:r>
              <a:rPr lang="es-ES" sz="1600" b="1" dirty="0">
                <a:latin typeface="+mn-lt"/>
              </a:rPr>
              <a:t>fuentes de financiación </a:t>
            </a:r>
            <a:r>
              <a:rPr lang="es-ES" sz="1600" dirty="0" smtClean="0">
                <a:latin typeface="+mn-lt"/>
              </a:rPr>
              <a:t>son las </a:t>
            </a:r>
            <a:r>
              <a:rPr lang="es-ES" sz="1600" dirty="0">
                <a:latin typeface="+mn-lt"/>
              </a:rPr>
              <a:t>vías a </a:t>
            </a:r>
            <a:r>
              <a:rPr lang="es-ES" sz="1600" dirty="0" smtClean="0">
                <a:latin typeface="+mn-lt"/>
              </a:rPr>
              <a:t>través de </a:t>
            </a:r>
            <a:r>
              <a:rPr lang="es-ES" sz="1600" dirty="0">
                <a:latin typeface="+mn-lt"/>
              </a:rPr>
              <a:t>las cuales las empresas consiguen los </a:t>
            </a:r>
            <a:r>
              <a:rPr lang="es-ES" sz="1600" b="1" dirty="0">
                <a:latin typeface="+mn-lt"/>
              </a:rPr>
              <a:t>recursos</a:t>
            </a:r>
            <a:r>
              <a:rPr lang="es-ES" sz="1600" dirty="0">
                <a:latin typeface="+mn-lt"/>
              </a:rPr>
              <a:t> que necesitan para </a:t>
            </a:r>
            <a:r>
              <a:rPr lang="es-ES" sz="1600" dirty="0" smtClean="0">
                <a:latin typeface="+mn-lt"/>
              </a:rPr>
              <a:t>llevar a </a:t>
            </a:r>
            <a:r>
              <a:rPr lang="es-ES" sz="1600" dirty="0">
                <a:latin typeface="+mn-lt"/>
              </a:rPr>
              <a:t>cabo sus </a:t>
            </a:r>
            <a:r>
              <a:rPr lang="es-ES" sz="1600" b="1" dirty="0">
                <a:latin typeface="+mn-lt"/>
              </a:rPr>
              <a:t>inversiones</a:t>
            </a:r>
            <a:r>
              <a:rPr lang="es-ES" sz="1600" dirty="0">
                <a:latin typeface="+mn-lt"/>
              </a:rPr>
              <a:t>.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97940701"/>
              </p:ext>
            </p:extLst>
          </p:nvPr>
        </p:nvGraphicFramePr>
        <p:xfrm>
          <a:off x="623900" y="2924944"/>
          <a:ext cx="6096000" cy="3312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5636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6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s-ES" sz="2400" b="1" dirty="0">
                <a:latin typeface="+mj-lt"/>
                <a:cs typeface="Arial" charset="0"/>
              </a:rPr>
              <a:t>La función financiera de la empresa I. Financiación</a:t>
            </a:r>
            <a:endParaRPr lang="es-E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2. </a:t>
            </a:r>
            <a:r>
              <a:rPr lang="es-ES" sz="2000" b="1" dirty="0">
                <a:latin typeface="+mj-lt"/>
                <a:cs typeface="Arial" charset="0"/>
              </a:rPr>
              <a:t>Clasificación de las fuentes de financiación</a:t>
            </a: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0369"/>
            <a:ext cx="827088" cy="171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 Título"/>
          <p:cNvSpPr txBox="1">
            <a:spLocks/>
          </p:cNvSpPr>
          <p:nvPr/>
        </p:nvSpPr>
        <p:spPr bwMode="auto">
          <a:xfrm>
            <a:off x="914582" y="1124744"/>
            <a:ext cx="64807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" sz="1800" dirty="0">
                <a:solidFill>
                  <a:srgbClr val="C00000"/>
                </a:solidFill>
              </a:rPr>
              <a:t>Existen diversos criterios para clasificar las fuentes de financiación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221584756"/>
              </p:ext>
            </p:extLst>
          </p:nvPr>
        </p:nvGraphicFramePr>
        <p:xfrm>
          <a:off x="1035966" y="1556792"/>
          <a:ext cx="3355306" cy="2251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0" name="19 Diagrama"/>
          <p:cNvGraphicFramePr/>
          <p:nvPr>
            <p:extLst>
              <p:ext uri="{D42A27DB-BD31-4B8C-83A1-F6EECF244321}">
                <p14:modId xmlns:p14="http://schemas.microsoft.com/office/powerpoint/2010/main" val="1828944017"/>
              </p:ext>
            </p:extLst>
          </p:nvPr>
        </p:nvGraphicFramePr>
        <p:xfrm>
          <a:off x="4860032" y="1556792"/>
          <a:ext cx="3355306" cy="2251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1" name="20 Diagrama"/>
          <p:cNvGraphicFramePr/>
          <p:nvPr>
            <p:extLst>
              <p:ext uri="{D42A27DB-BD31-4B8C-83A1-F6EECF244321}">
                <p14:modId xmlns:p14="http://schemas.microsoft.com/office/powerpoint/2010/main" val="1921181629"/>
              </p:ext>
            </p:extLst>
          </p:nvPr>
        </p:nvGraphicFramePr>
        <p:xfrm>
          <a:off x="2843808" y="4005064"/>
          <a:ext cx="3528392" cy="2251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33355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6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s-ES" sz="2400" b="1" dirty="0">
                <a:latin typeface="+mj-lt"/>
                <a:cs typeface="Arial" charset="0"/>
              </a:rPr>
              <a:t>La función financiera de la empresa I. Financiación</a:t>
            </a:r>
            <a:endParaRPr lang="es-E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3. </a:t>
            </a:r>
            <a:r>
              <a:rPr lang="es-ES" sz="2000" b="1" dirty="0">
                <a:latin typeface="+mj-lt"/>
                <a:cs typeface="Arial" charset="0"/>
              </a:rPr>
              <a:t>Financiación interna o autofinanciación </a:t>
            </a: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0369"/>
            <a:ext cx="827088" cy="171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899245" y="1085835"/>
            <a:ext cx="7632848" cy="8309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lvl="0" algn="just"/>
            <a:r>
              <a:rPr lang="es-ES" sz="1600" dirty="0">
                <a:latin typeface="+mj-lt"/>
              </a:rPr>
              <a:t>La </a:t>
            </a:r>
            <a:r>
              <a:rPr lang="es-ES" sz="1600" b="1" dirty="0">
                <a:latin typeface="+mj-lt"/>
              </a:rPr>
              <a:t>financiación interna o autofinanciación </a:t>
            </a:r>
            <a:r>
              <a:rPr lang="es-ES" sz="1600" dirty="0">
                <a:latin typeface="+mj-lt"/>
              </a:rPr>
              <a:t>son </a:t>
            </a:r>
            <a:r>
              <a:rPr lang="es-ES" sz="1600" dirty="0" smtClean="0">
                <a:latin typeface="+mj-lt"/>
              </a:rPr>
              <a:t>aquellos beneficios retenidos </a:t>
            </a:r>
            <a:r>
              <a:rPr lang="es-ES" sz="1600" dirty="0">
                <a:latin typeface="+mj-lt"/>
              </a:rPr>
              <a:t>por </a:t>
            </a:r>
            <a:r>
              <a:rPr lang="es-ES" sz="1600" dirty="0" smtClean="0">
                <a:latin typeface="+mj-lt"/>
              </a:rPr>
              <a:t>la </a:t>
            </a:r>
            <a:r>
              <a:rPr lang="es-ES" sz="1600" dirty="0">
                <a:latin typeface="+mj-lt"/>
              </a:rPr>
              <a:t>empresa </a:t>
            </a:r>
            <a:r>
              <a:rPr lang="es-ES" sz="1600" dirty="0" smtClean="0">
                <a:latin typeface="+mj-lt"/>
              </a:rPr>
              <a:t>para llevar </a:t>
            </a:r>
            <a:r>
              <a:rPr lang="es-ES" sz="1600" dirty="0">
                <a:latin typeface="+mj-lt"/>
              </a:rPr>
              <a:t>a cabo </a:t>
            </a:r>
            <a:r>
              <a:rPr lang="es-ES" sz="1600" dirty="0" smtClean="0">
                <a:latin typeface="+mj-lt"/>
              </a:rPr>
              <a:t>proyectos </a:t>
            </a:r>
            <a:r>
              <a:rPr lang="es-ES" sz="1600" dirty="0">
                <a:latin typeface="+mj-lt"/>
              </a:rPr>
              <a:t>de inversión, que mantengan o aumenten su </a:t>
            </a:r>
            <a:r>
              <a:rPr lang="es-ES" sz="1600" dirty="0" smtClean="0">
                <a:latin typeface="+mj-lt"/>
              </a:rPr>
              <a:t>capacidad productiva</a:t>
            </a:r>
            <a:r>
              <a:rPr lang="es-ES" sz="1600" dirty="0">
                <a:latin typeface="+mj-lt"/>
              </a:rPr>
              <a:t>.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420888"/>
            <a:ext cx="3024336" cy="2749781"/>
          </a:xfrm>
          <a:prstGeom prst="rect">
            <a:avLst/>
          </a:prstGeom>
        </p:spPr>
      </p:pic>
      <p:sp>
        <p:nvSpPr>
          <p:cNvPr id="17" name="1 Título"/>
          <p:cNvSpPr txBox="1">
            <a:spLocks/>
          </p:cNvSpPr>
          <p:nvPr/>
        </p:nvSpPr>
        <p:spPr bwMode="auto">
          <a:xfrm>
            <a:off x="914582" y="2060848"/>
            <a:ext cx="407096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" sz="1800" dirty="0">
                <a:solidFill>
                  <a:srgbClr val="C00000"/>
                </a:solidFill>
              </a:rPr>
              <a:t>Existen </a:t>
            </a:r>
            <a:r>
              <a:rPr lang="es-ES" sz="1800" dirty="0" smtClean="0">
                <a:solidFill>
                  <a:srgbClr val="C00000"/>
                </a:solidFill>
              </a:rPr>
              <a:t>dos tipos de financiación interna:</a:t>
            </a:r>
            <a:endParaRPr lang="es-ES" sz="1800" dirty="0">
              <a:solidFill>
                <a:srgbClr val="C00000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041678578"/>
              </p:ext>
            </p:extLst>
          </p:nvPr>
        </p:nvGraphicFramePr>
        <p:xfrm>
          <a:off x="899245" y="2060848"/>
          <a:ext cx="3096691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8" name="17 Diagrama"/>
          <p:cNvGraphicFramePr/>
          <p:nvPr>
            <p:extLst>
              <p:ext uri="{D42A27DB-BD31-4B8C-83A1-F6EECF244321}">
                <p14:modId xmlns:p14="http://schemas.microsoft.com/office/powerpoint/2010/main" val="2685589544"/>
              </p:ext>
            </p:extLst>
          </p:nvPr>
        </p:nvGraphicFramePr>
        <p:xfrm>
          <a:off x="5580112" y="3573016"/>
          <a:ext cx="2963389" cy="2736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42372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6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s-ES" sz="2400" b="1" dirty="0">
                <a:latin typeface="+mj-lt"/>
                <a:cs typeface="Arial" charset="0"/>
              </a:rPr>
              <a:t>La función financiera de la empresa I. Financiación</a:t>
            </a:r>
            <a:endParaRPr lang="es-E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3. </a:t>
            </a:r>
            <a:r>
              <a:rPr lang="es-ES" sz="2000" b="1" dirty="0">
                <a:latin typeface="+mj-lt"/>
                <a:cs typeface="Arial" charset="0"/>
              </a:rPr>
              <a:t>Financiación interna o autofinanciación </a:t>
            </a: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0369"/>
            <a:ext cx="827088" cy="171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 Título"/>
          <p:cNvSpPr txBox="1">
            <a:spLocks/>
          </p:cNvSpPr>
          <p:nvPr/>
        </p:nvSpPr>
        <p:spPr bwMode="auto">
          <a:xfrm>
            <a:off x="931894" y="1124744"/>
            <a:ext cx="364010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" sz="1800" dirty="0">
                <a:solidFill>
                  <a:srgbClr val="C00000"/>
                </a:solidFill>
              </a:rPr>
              <a:t>Autofinanciación de mantenimiento</a:t>
            </a:r>
          </a:p>
        </p:txBody>
      </p:sp>
      <p:sp>
        <p:nvSpPr>
          <p:cNvPr id="20" name="1 Título"/>
          <p:cNvSpPr txBox="1">
            <a:spLocks/>
          </p:cNvSpPr>
          <p:nvPr/>
        </p:nvSpPr>
        <p:spPr bwMode="auto">
          <a:xfrm>
            <a:off x="931894" y="4149080"/>
            <a:ext cx="371246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" sz="1800" dirty="0">
                <a:solidFill>
                  <a:srgbClr val="C00000"/>
                </a:solidFill>
              </a:rPr>
              <a:t>Autofinanciación de </a:t>
            </a:r>
            <a:r>
              <a:rPr lang="es-ES" sz="1800" dirty="0" smtClean="0">
                <a:solidFill>
                  <a:srgbClr val="C00000"/>
                </a:solidFill>
              </a:rPr>
              <a:t>enriquecimiento</a:t>
            </a:r>
            <a:endParaRPr lang="es-ES" sz="1800" dirty="0">
              <a:solidFill>
                <a:srgbClr val="C00000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369989477"/>
              </p:ext>
            </p:extLst>
          </p:nvPr>
        </p:nvGraphicFramePr>
        <p:xfrm>
          <a:off x="1187625" y="1196752"/>
          <a:ext cx="7207733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876048323"/>
              </p:ext>
            </p:extLst>
          </p:nvPr>
        </p:nvGraphicFramePr>
        <p:xfrm>
          <a:off x="4779823" y="3861048"/>
          <a:ext cx="376808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2" name="21 CuadroTexto"/>
          <p:cNvSpPr txBox="1"/>
          <p:nvPr/>
        </p:nvSpPr>
        <p:spPr>
          <a:xfrm>
            <a:off x="1006292" y="4725144"/>
            <a:ext cx="3686475" cy="1077218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+mj-lt"/>
              </a:rPr>
              <a:t>Beneficios que obtiene la empresa y que retiene para afrontar nuevos retos, crecer, </a:t>
            </a:r>
            <a:r>
              <a:rPr lang="es-ES" sz="1600" dirty="0" smtClean="0">
                <a:latin typeface="+mj-lt"/>
              </a:rPr>
              <a:t>invertir, ampliar </a:t>
            </a:r>
            <a:r>
              <a:rPr lang="es-ES" sz="1600" dirty="0">
                <a:latin typeface="+mj-lt"/>
              </a:rPr>
              <a:t>la capacidad productiva de la </a:t>
            </a:r>
            <a:r>
              <a:rPr lang="es-ES" sz="1600" dirty="0" smtClean="0">
                <a:latin typeface="+mj-lt"/>
              </a:rPr>
              <a:t>empresa…</a:t>
            </a:r>
            <a:endParaRPr lang="es-E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947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6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s-ES" sz="2400" b="1" dirty="0">
                <a:latin typeface="+mj-lt"/>
                <a:cs typeface="Arial" charset="0"/>
              </a:rPr>
              <a:t>La función financiera de la empresa I. Financiación</a:t>
            </a:r>
            <a:endParaRPr lang="es-E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4. </a:t>
            </a:r>
            <a:r>
              <a:rPr lang="es-ES" sz="2000" b="1" dirty="0">
                <a:latin typeface="+mj-lt"/>
                <a:cs typeface="Arial" charset="0"/>
              </a:rPr>
              <a:t>Financiación externa a corto plazo</a:t>
            </a: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0369"/>
            <a:ext cx="827088" cy="171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91" y="2780928"/>
            <a:ext cx="2831130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34" y="989042"/>
            <a:ext cx="4254218" cy="3416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6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s-ES" sz="2400" b="1" dirty="0">
                <a:latin typeface="+mj-lt"/>
                <a:cs typeface="Arial" charset="0"/>
              </a:rPr>
              <a:t>La función financiera de la empresa I. Financiación</a:t>
            </a:r>
            <a:endParaRPr lang="es-E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5. </a:t>
            </a:r>
            <a:r>
              <a:rPr lang="es-ES" sz="2000" b="1" dirty="0">
                <a:latin typeface="+mj-lt"/>
                <a:cs typeface="Arial" charset="0"/>
              </a:rPr>
              <a:t>Financiación externa a largo plazo</a:t>
            </a: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0369"/>
            <a:ext cx="827088" cy="171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83" y="1124744"/>
            <a:ext cx="3573016" cy="3573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157" y="3291558"/>
            <a:ext cx="4392488" cy="3090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6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25139"/>
            <a:ext cx="4608512" cy="1969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6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01065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s-ES" sz="2400" b="1" dirty="0">
                <a:latin typeface="+mj-lt"/>
                <a:cs typeface="Arial" charset="0"/>
              </a:rPr>
              <a:t>La función financiera de la empresa I. Financiación</a:t>
            </a:r>
            <a:endParaRPr lang="es-E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6. </a:t>
            </a:r>
            <a:r>
              <a:rPr lang="es-ES" sz="2000" b="1" dirty="0">
                <a:latin typeface="+mj-lt"/>
                <a:cs typeface="Arial" charset="0"/>
              </a:rPr>
              <a:t>Ampliaciones de capital</a:t>
            </a: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0369"/>
            <a:ext cx="827088" cy="171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 Título"/>
          <p:cNvSpPr txBox="1">
            <a:spLocks/>
          </p:cNvSpPr>
          <p:nvPr/>
        </p:nvSpPr>
        <p:spPr bwMode="auto">
          <a:xfrm>
            <a:off x="914582" y="1052737"/>
            <a:ext cx="380108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" sz="1800" dirty="0" smtClean="0">
                <a:solidFill>
                  <a:srgbClr val="C00000"/>
                </a:solidFill>
              </a:rPr>
              <a:t>¿Qué son las ampliaciones de capital?</a:t>
            </a:r>
            <a:endParaRPr lang="es-ES" sz="1800" dirty="0">
              <a:solidFill>
                <a:srgbClr val="C00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914582" y="1583372"/>
            <a:ext cx="7014635" cy="33855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+mj-lt"/>
              </a:rPr>
              <a:t>Es una </a:t>
            </a:r>
            <a:r>
              <a:rPr lang="es-ES" sz="1600" dirty="0">
                <a:latin typeface="+mj-lt"/>
              </a:rPr>
              <a:t>de las formas de financiarse que tienen a su alcance las grandes </a:t>
            </a:r>
            <a:r>
              <a:rPr lang="es-ES" sz="1600" dirty="0" smtClean="0">
                <a:latin typeface="+mj-lt"/>
              </a:rPr>
              <a:t>empresas. </a:t>
            </a:r>
            <a:endParaRPr lang="es-ES" sz="1600" dirty="0">
              <a:latin typeface="+mj-lt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14582" y="2564904"/>
            <a:ext cx="7401833" cy="1107996"/>
          </a:xfrm>
          <a:prstGeom prst="rect">
            <a:avLst/>
          </a:prstGeom>
          <a:blipFill dpi="0" rotWithShape="1">
            <a:blip r:embed="rId5">
              <a:alphaModFix amt="64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1400" dirty="0" smtClean="0">
                <a:latin typeface="+mj-lt"/>
              </a:rPr>
              <a:t>No, los </a:t>
            </a:r>
            <a:r>
              <a:rPr lang="es-ES" sz="1400" b="1" dirty="0">
                <a:latin typeface="+mj-lt"/>
              </a:rPr>
              <a:t>antiguos accionistas </a:t>
            </a:r>
            <a:r>
              <a:rPr lang="es-ES" sz="1400" dirty="0" smtClean="0">
                <a:latin typeface="+mj-lt"/>
              </a:rPr>
              <a:t>tienen derecho a </a:t>
            </a:r>
            <a:r>
              <a:rPr lang="es-ES" sz="1400" dirty="0">
                <a:latin typeface="+mj-lt"/>
              </a:rPr>
              <a:t>comprar acciones nuevas antes que el resto de </a:t>
            </a:r>
            <a:r>
              <a:rPr lang="es-ES" sz="1400" dirty="0" smtClean="0">
                <a:latin typeface="+mj-lt"/>
              </a:rPr>
              <a:t>agentes mediante los </a:t>
            </a:r>
            <a:r>
              <a:rPr lang="es-ES" sz="1400" b="1" dirty="0" smtClean="0">
                <a:latin typeface="+mj-lt"/>
              </a:rPr>
              <a:t>derechos de suscripción</a:t>
            </a:r>
            <a:r>
              <a:rPr lang="es-ES" sz="1400" dirty="0" smtClean="0">
                <a:latin typeface="+mj-lt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1400" dirty="0">
                <a:latin typeface="+mj-lt"/>
              </a:rPr>
              <a:t>Pueden comprar una parte equivalente a la que ya poseen para seguir </a:t>
            </a:r>
            <a:r>
              <a:rPr lang="es-ES" sz="1400" dirty="0" smtClean="0">
                <a:latin typeface="+mj-lt"/>
              </a:rPr>
              <a:t>manteniendo el </a:t>
            </a:r>
            <a:r>
              <a:rPr lang="es-ES" sz="1400" dirty="0">
                <a:latin typeface="+mj-lt"/>
              </a:rPr>
              <a:t>mismo poder o el </a:t>
            </a:r>
            <a:r>
              <a:rPr lang="es-ES" sz="1400" dirty="0" smtClean="0">
                <a:latin typeface="+mj-lt"/>
              </a:rPr>
              <a:t>mismo porcentaje </a:t>
            </a:r>
            <a:r>
              <a:rPr lang="es-ES" sz="1400" dirty="0">
                <a:latin typeface="+mj-lt"/>
              </a:rPr>
              <a:t>total de la «tarta».</a:t>
            </a:r>
          </a:p>
        </p:txBody>
      </p:sp>
      <p:sp>
        <p:nvSpPr>
          <p:cNvPr id="24" name="1 Título"/>
          <p:cNvSpPr txBox="1">
            <a:spLocks/>
          </p:cNvSpPr>
          <p:nvPr/>
        </p:nvSpPr>
        <p:spPr bwMode="auto">
          <a:xfrm>
            <a:off x="971600" y="2060848"/>
            <a:ext cx="46085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" sz="1800" dirty="0" smtClean="0">
                <a:solidFill>
                  <a:srgbClr val="C00000"/>
                </a:solidFill>
              </a:rPr>
              <a:t>¿Tienen todos los socios los mismos derechos?</a:t>
            </a:r>
            <a:endParaRPr lang="es-ES" sz="18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75" y="3573016"/>
            <a:ext cx="6148197" cy="1048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22 Conector angular"/>
          <p:cNvCxnSpPr/>
          <p:nvPr/>
        </p:nvCxnSpPr>
        <p:spPr>
          <a:xfrm>
            <a:off x="1547664" y="4509120"/>
            <a:ext cx="2376264" cy="1208118"/>
          </a:xfrm>
          <a:prstGeom prst="bentConnector3">
            <a:avLst/>
          </a:prstGeom>
          <a:ln w="19050" cap="rnd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7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85184"/>
            <a:ext cx="3383657" cy="749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36701"/>
            <a:ext cx="3177568" cy="748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002" y="3803939"/>
            <a:ext cx="3334462" cy="696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6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s-ES" sz="2400" b="1" dirty="0">
                <a:latin typeface="+mj-lt"/>
                <a:cs typeface="Arial" charset="0"/>
              </a:rPr>
              <a:t>La función financiera de la empresa I. Financiación</a:t>
            </a:r>
            <a:endParaRPr lang="es-E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6. </a:t>
            </a:r>
            <a:r>
              <a:rPr lang="es-ES" sz="2000" b="1" dirty="0">
                <a:latin typeface="+mj-lt"/>
                <a:cs typeface="Arial" charset="0"/>
              </a:rPr>
              <a:t>Ampliaciones de capital</a:t>
            </a: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0369"/>
            <a:ext cx="827088" cy="171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899245" y="1229138"/>
            <a:ext cx="763284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s-ES" sz="1600" dirty="0">
                <a:latin typeface="+mj-lt"/>
              </a:rPr>
              <a:t>Existen diversos conceptos que es preciso conocer sobre las nuevas acciones en </a:t>
            </a:r>
            <a:r>
              <a:rPr lang="es-ES" sz="1600" dirty="0" smtClean="0">
                <a:latin typeface="+mj-lt"/>
              </a:rPr>
              <a:t>las </a:t>
            </a:r>
            <a:r>
              <a:rPr lang="es-ES" sz="1600" dirty="0">
                <a:latin typeface="+mj-lt"/>
              </a:rPr>
              <a:t>ampliaciones de capital</a:t>
            </a:r>
            <a:r>
              <a:rPr lang="es-ES" sz="1600" dirty="0" smtClean="0">
                <a:latin typeface="+mj-lt"/>
              </a:rPr>
              <a:t>:</a:t>
            </a:r>
            <a:endParaRPr lang="es-ES" sz="1600" dirty="0">
              <a:latin typeface="+mj-lt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925315226"/>
              </p:ext>
            </p:extLst>
          </p:nvPr>
        </p:nvGraphicFramePr>
        <p:xfrm>
          <a:off x="827088" y="1818468"/>
          <a:ext cx="4743808" cy="4346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5307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b="1"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2537</TotalTime>
  <Words>601</Words>
  <Application>Microsoft Office PowerPoint</Application>
  <PresentationFormat>Presentación en pantalla (4:3)</PresentationFormat>
  <Paragraphs>96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La función financiera de la empresa I. Financiación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PROCESOS DE VENTA</dc:title>
  <dc:creator>fcastro</dc:creator>
  <cp:lastModifiedBy>Gloria</cp:lastModifiedBy>
  <cp:revision>414</cp:revision>
  <dcterms:created xsi:type="dcterms:W3CDTF">2014-02-25T10:26:53Z</dcterms:created>
  <dcterms:modified xsi:type="dcterms:W3CDTF">2016-07-03T19:52:49Z</dcterms:modified>
</cp:coreProperties>
</file>